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6" r:id="rId4"/>
  </p:sldMasterIdLst>
  <p:notesMasterIdLst>
    <p:notesMasterId r:id="rId34"/>
  </p:notesMasterIdLst>
  <p:handoutMasterIdLst>
    <p:handoutMasterId r:id="rId35"/>
  </p:handoutMasterIdLst>
  <p:sldIdLst>
    <p:sldId id="2147480734" r:id="rId5"/>
    <p:sldId id="2147480740" r:id="rId6"/>
    <p:sldId id="2147480764" r:id="rId7"/>
    <p:sldId id="2147480444" r:id="rId8"/>
    <p:sldId id="2147480767" r:id="rId9"/>
    <p:sldId id="2147480446" r:id="rId10"/>
    <p:sldId id="2147480447" r:id="rId11"/>
    <p:sldId id="2147480816" r:id="rId12"/>
    <p:sldId id="2147480768" r:id="rId13"/>
    <p:sldId id="2186" r:id="rId14"/>
    <p:sldId id="2147480769" r:id="rId15"/>
    <p:sldId id="2355" r:id="rId16"/>
    <p:sldId id="2356" r:id="rId17"/>
    <p:sldId id="2147480804" r:id="rId18"/>
    <p:sldId id="2147480805" r:id="rId19"/>
    <p:sldId id="2147480817" r:id="rId20"/>
    <p:sldId id="2147480806" r:id="rId21"/>
    <p:sldId id="2147480818" r:id="rId22"/>
    <p:sldId id="2147480819" r:id="rId23"/>
    <p:sldId id="2147480827" r:id="rId24"/>
    <p:sldId id="2147480828" r:id="rId25"/>
    <p:sldId id="2147480829" r:id="rId26"/>
    <p:sldId id="2147480830" r:id="rId27"/>
    <p:sldId id="2147480831" r:id="rId28"/>
    <p:sldId id="2147480832" r:id="rId29"/>
    <p:sldId id="2147480833" r:id="rId30"/>
    <p:sldId id="2147480834" r:id="rId31"/>
    <p:sldId id="2147480835" r:id="rId32"/>
    <p:sldId id="2147480765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25F3DA7-2A2F-44D8-9B0D-5DA829906879}">
          <p14:sldIdLst>
            <p14:sldId id="2147480734"/>
            <p14:sldId id="2147480740"/>
            <p14:sldId id="2147480764"/>
            <p14:sldId id="2147480444"/>
            <p14:sldId id="2147480767"/>
            <p14:sldId id="2147480446"/>
            <p14:sldId id="2147480447"/>
            <p14:sldId id="2147480816"/>
            <p14:sldId id="2147480768"/>
            <p14:sldId id="2186"/>
            <p14:sldId id="2147480769"/>
            <p14:sldId id="2355"/>
            <p14:sldId id="2356"/>
            <p14:sldId id="2147480804"/>
            <p14:sldId id="2147480805"/>
            <p14:sldId id="2147480817"/>
            <p14:sldId id="2147480806"/>
            <p14:sldId id="2147480818"/>
            <p14:sldId id="2147480819"/>
            <p14:sldId id="2147480827"/>
            <p14:sldId id="2147480828"/>
            <p14:sldId id="2147480829"/>
            <p14:sldId id="2147480830"/>
            <p14:sldId id="2147480831"/>
            <p14:sldId id="2147480832"/>
            <p14:sldId id="2147480833"/>
            <p14:sldId id="2147480834"/>
            <p14:sldId id="2147480835"/>
            <p14:sldId id="214748076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9FCC3B"/>
          </p15:clr>
        </p15:guide>
        <p15:guide id="2" pos="3840" userDrawn="1">
          <p15:clr>
            <a:srgbClr val="9FCC3B"/>
          </p15:clr>
        </p15:guide>
        <p15:guide id="3" pos="347" userDrawn="1">
          <p15:clr>
            <a:srgbClr val="9FCC3B"/>
          </p15:clr>
        </p15:guide>
        <p15:guide id="4" pos="846" userDrawn="1">
          <p15:clr>
            <a:srgbClr val="F26B43"/>
          </p15:clr>
        </p15:guide>
        <p15:guide id="5" pos="937" userDrawn="1">
          <p15:clr>
            <a:srgbClr val="F26B43"/>
          </p15:clr>
        </p15:guide>
        <p15:guide id="6" pos="1436" userDrawn="1">
          <p15:clr>
            <a:srgbClr val="F26B43"/>
          </p15:clr>
        </p15:guide>
        <p15:guide id="7" pos="1527" userDrawn="1">
          <p15:clr>
            <a:srgbClr val="F26B43"/>
          </p15:clr>
        </p15:guide>
        <p15:guide id="8" pos="2026" userDrawn="1">
          <p15:clr>
            <a:srgbClr val="F26B43"/>
          </p15:clr>
        </p15:guide>
        <p15:guide id="9" pos="2116" userDrawn="1">
          <p15:clr>
            <a:srgbClr val="F26B43"/>
          </p15:clr>
        </p15:guide>
        <p15:guide id="10" pos="2615" userDrawn="1">
          <p15:clr>
            <a:srgbClr val="F26B43"/>
          </p15:clr>
        </p15:guide>
        <p15:guide id="11" pos="2706" userDrawn="1">
          <p15:clr>
            <a:srgbClr val="F26B43"/>
          </p15:clr>
        </p15:guide>
        <p15:guide id="12" pos="3205" userDrawn="1">
          <p15:clr>
            <a:srgbClr val="F26B43"/>
          </p15:clr>
        </p15:guide>
        <p15:guide id="13" pos="3296" userDrawn="1">
          <p15:clr>
            <a:srgbClr val="F26B43"/>
          </p15:clr>
        </p15:guide>
        <p15:guide id="14" pos="3795" userDrawn="1">
          <p15:clr>
            <a:srgbClr val="F26B43"/>
          </p15:clr>
        </p15:guide>
        <p15:guide id="15" pos="3885" userDrawn="1">
          <p15:clr>
            <a:srgbClr val="F26B43"/>
          </p15:clr>
        </p15:guide>
        <p15:guide id="16" pos="4384" userDrawn="1">
          <p15:clr>
            <a:srgbClr val="F26B43"/>
          </p15:clr>
        </p15:guide>
        <p15:guide id="17" pos="4475" userDrawn="1">
          <p15:clr>
            <a:srgbClr val="F26B43"/>
          </p15:clr>
        </p15:guide>
        <p15:guide id="18" pos="4974" userDrawn="1">
          <p15:clr>
            <a:srgbClr val="F26B43"/>
          </p15:clr>
        </p15:guide>
        <p15:guide id="19" pos="5065" userDrawn="1">
          <p15:clr>
            <a:srgbClr val="F26B43"/>
          </p15:clr>
        </p15:guide>
        <p15:guide id="20" pos="5564" userDrawn="1">
          <p15:clr>
            <a:srgbClr val="F26B43"/>
          </p15:clr>
        </p15:guide>
        <p15:guide id="21" pos="5654" userDrawn="1">
          <p15:clr>
            <a:srgbClr val="F26B43"/>
          </p15:clr>
        </p15:guide>
        <p15:guide id="22" pos="6153" userDrawn="1">
          <p15:clr>
            <a:srgbClr val="F26B43"/>
          </p15:clr>
        </p15:guide>
        <p15:guide id="23" pos="6244" userDrawn="1">
          <p15:clr>
            <a:srgbClr val="F26B43"/>
          </p15:clr>
        </p15:guide>
        <p15:guide id="24" pos="6743" userDrawn="1">
          <p15:clr>
            <a:srgbClr val="F26B43"/>
          </p15:clr>
        </p15:guide>
        <p15:guide id="25" pos="6834" userDrawn="1">
          <p15:clr>
            <a:srgbClr val="F26B43"/>
          </p15:clr>
        </p15:guide>
        <p15:guide id="26" pos="7333" userDrawn="1">
          <p15:clr>
            <a:srgbClr val="9FCC3B"/>
          </p15:clr>
        </p15:guide>
        <p15:guide id="41" orient="horz" pos="4201" userDrawn="1">
          <p15:clr>
            <a:srgbClr val="9FCC3B"/>
          </p15:clr>
        </p15:guide>
        <p15:guide id="56" orient="horz" pos="119" userDrawn="1">
          <p15:clr>
            <a:srgbClr val="9FCC3B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37F2923-1FEF-3172-625E-5B546E1A476A}" name="Kate Walker" initials="KW" userId="S::kate@futurepresent.agency::25eb6372-8fe7-47d8-b66d-2d1f314a12df" providerId="AD"/>
  <p188:author id="{F1BA4F44-7A31-6648-D788-C3EDA2BAFA0C}" name="Jo Donnelly" initials="JD" userId="S::jo.donnelly@clarivate.com::03808bbd-17e3-4c7b-aaaf-885eee687660" providerId="AD"/>
  <p188:author id="{F8276B91-F105-E96A-8401-3CCFEE919819}" name="Rob Mayfield" initials="RM" userId="S::rob.m@futurepresent.agency::7d2e40a3-64fe-4ed7-8632-ff280d8c450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F5FF"/>
    <a:srgbClr val="16AB03"/>
    <a:srgbClr val="319AF0"/>
    <a:srgbClr val="18A381"/>
    <a:srgbClr val="003F51"/>
    <a:srgbClr val="00DFCB"/>
    <a:srgbClr val="ED5564"/>
    <a:srgbClr val="F2F2F2"/>
    <a:srgbClr val="DFE1E2"/>
    <a:srgbClr val="BABC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C5B6A06-AFB9-41B0-ABD8-EAD7FD8C2820}" v="78" dt="2026-03-23T14:23:40.644"/>
    <p1510:client id="{B9A52264-5BB1-4F18-B54A-A1BAC494A418}" v="56" dt="2026-03-23T16:01:40.72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367" autoAdjust="0"/>
    <p:restoredTop sz="88945" autoAdjust="0"/>
  </p:normalViewPr>
  <p:slideViewPr>
    <p:cSldViewPr snapToGrid="0">
      <p:cViewPr varScale="1">
        <p:scale>
          <a:sx n="56" d="100"/>
          <a:sy n="56" d="100"/>
        </p:scale>
        <p:origin x="1360" y="56"/>
      </p:cViewPr>
      <p:guideLst>
        <p:guide orient="horz" pos="2160"/>
        <p:guide pos="3840"/>
        <p:guide pos="347"/>
        <p:guide pos="846"/>
        <p:guide pos="937"/>
        <p:guide pos="1436"/>
        <p:guide pos="1527"/>
        <p:guide pos="2026"/>
        <p:guide pos="2116"/>
        <p:guide pos="2615"/>
        <p:guide pos="2706"/>
        <p:guide pos="3205"/>
        <p:guide pos="3296"/>
        <p:guide pos="3795"/>
        <p:guide pos="3885"/>
        <p:guide pos="4384"/>
        <p:guide pos="4475"/>
        <p:guide pos="4974"/>
        <p:guide pos="5065"/>
        <p:guide pos="5564"/>
        <p:guide pos="5654"/>
        <p:guide pos="6153"/>
        <p:guide pos="6244"/>
        <p:guide pos="6743"/>
        <p:guide pos="6834"/>
        <p:guide pos="7333"/>
        <p:guide orient="horz" pos="4201"/>
        <p:guide orient="horz" pos="119"/>
      </p:guideLst>
    </p:cSldViewPr>
  </p:slideViewPr>
  <p:outlineViewPr>
    <p:cViewPr>
      <p:scale>
        <a:sx n="33" d="100"/>
        <a:sy n="33" d="100"/>
      </p:scale>
      <p:origin x="0" y="-113952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79" d="100"/>
          <a:sy n="79" d="100"/>
        </p:scale>
        <p:origin x="283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42" Type="http://schemas.microsoft.com/office/2018/10/relationships/authors" Target="author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Yoel Kortick" userId="167978f5-7f40-4909-85d5-d4149554ad4e" providerId="ADAL" clId="{D5FD8459-2B5C-48A5-9673-8D128202ED48}"/>
    <pc:docChg chg="undo custSel addSld delSld modSld sldOrd modMainMaster modSection">
      <pc:chgData name="Yoel Kortick" userId="167978f5-7f40-4909-85d5-d4149554ad4e" providerId="ADAL" clId="{D5FD8459-2B5C-48A5-9673-8D128202ED48}" dt="2026-03-23T16:01:44.853" v="9395" actId="208"/>
      <pc:docMkLst>
        <pc:docMk/>
      </pc:docMkLst>
      <pc:sldChg chg="modSp del">
        <pc:chgData name="Yoel Kortick" userId="167978f5-7f40-4909-85d5-d4149554ad4e" providerId="ADAL" clId="{D5FD8459-2B5C-48A5-9673-8D128202ED48}" dt="2026-03-23T08:09:27.718" v="6232" actId="47"/>
        <pc:sldMkLst>
          <pc:docMk/>
          <pc:sldMk cId="3839867393" sldId="2175"/>
        </pc:sldMkLst>
        <pc:spChg chg="mod">
          <ac:chgData name="Yoel Kortick" userId="167978f5-7f40-4909-85d5-d4149554ad4e" providerId="ADAL" clId="{D5FD8459-2B5C-48A5-9673-8D128202ED48}" dt="2026-03-23T07:41:54.278" v="4757"/>
          <ac:spMkLst>
            <pc:docMk/>
            <pc:sldMk cId="3839867393" sldId="2175"/>
            <ac:spMk id="3" creationId="{4FC18B40-6547-41EC-8A0E-1C8F40E0A42F}"/>
          </ac:spMkLst>
        </pc:spChg>
      </pc:sldChg>
      <pc:sldChg chg="addSp delSp modSp del mod">
        <pc:chgData name="Yoel Kortick" userId="167978f5-7f40-4909-85d5-d4149554ad4e" providerId="ADAL" clId="{D5FD8459-2B5C-48A5-9673-8D128202ED48}" dt="2026-03-23T15:23:09.012" v="9129" actId="47"/>
        <pc:sldMkLst>
          <pc:docMk/>
          <pc:sldMk cId="164038021" sldId="2179"/>
        </pc:sldMkLst>
        <pc:spChg chg="mod">
          <ac:chgData name="Yoel Kortick" userId="167978f5-7f40-4909-85d5-d4149554ad4e" providerId="ADAL" clId="{D5FD8459-2B5C-48A5-9673-8D128202ED48}" dt="2026-03-23T07:49:57.158" v="5337" actId="20577"/>
          <ac:spMkLst>
            <pc:docMk/>
            <pc:sldMk cId="164038021" sldId="2179"/>
            <ac:spMk id="3" creationId="{4FC18B40-6547-41EC-8A0E-1C8F40E0A42F}"/>
          </ac:spMkLst>
        </pc:spChg>
        <pc:spChg chg="mod">
          <ac:chgData name="Yoel Kortick" userId="167978f5-7f40-4909-85d5-d4149554ad4e" providerId="ADAL" clId="{D5FD8459-2B5C-48A5-9673-8D128202ED48}" dt="2026-03-23T08:09:00.227" v="6230" actId="13926"/>
          <ac:spMkLst>
            <pc:docMk/>
            <pc:sldMk cId="164038021" sldId="2179"/>
            <ac:spMk id="4" creationId="{2490F34D-A7E2-4EA9-8B1A-78371A1F1CD1}"/>
          </ac:spMkLst>
        </pc:spChg>
        <pc:spChg chg="add mod">
          <ac:chgData name="Yoel Kortick" userId="167978f5-7f40-4909-85d5-d4149554ad4e" providerId="ADAL" clId="{D5FD8459-2B5C-48A5-9673-8D128202ED48}" dt="2026-03-23T07:46:40.700" v="5012" actId="1035"/>
          <ac:spMkLst>
            <pc:docMk/>
            <pc:sldMk cId="164038021" sldId="2179"/>
            <ac:spMk id="8" creationId="{44FAE65B-9CF2-7D37-30DC-E573B3CE871B}"/>
          </ac:spMkLst>
        </pc:spChg>
        <pc:spChg chg="add mod">
          <ac:chgData name="Yoel Kortick" userId="167978f5-7f40-4909-85d5-d4149554ad4e" providerId="ADAL" clId="{D5FD8459-2B5C-48A5-9673-8D128202ED48}" dt="2026-03-23T07:47:03.283" v="5138" actId="1036"/>
          <ac:spMkLst>
            <pc:docMk/>
            <pc:sldMk cId="164038021" sldId="2179"/>
            <ac:spMk id="9" creationId="{F060048A-5AAC-0ACB-B6FD-89D0AA4283FC}"/>
          </ac:spMkLst>
        </pc:spChg>
        <pc:picChg chg="add del mod">
          <ac:chgData name="Yoel Kortick" userId="167978f5-7f40-4909-85d5-d4149554ad4e" providerId="ADAL" clId="{D5FD8459-2B5C-48A5-9673-8D128202ED48}" dt="2026-03-23T07:46:09.083" v="4952" actId="478"/>
          <ac:picMkLst>
            <pc:docMk/>
            <pc:sldMk cId="164038021" sldId="2179"/>
            <ac:picMk id="5" creationId="{0C3E5096-D39A-E34F-0799-56BBE2B07D5B}"/>
          </ac:picMkLst>
        </pc:picChg>
        <pc:picChg chg="add mod">
          <ac:chgData name="Yoel Kortick" userId="167978f5-7f40-4909-85d5-d4149554ad4e" providerId="ADAL" clId="{D5FD8459-2B5C-48A5-9673-8D128202ED48}" dt="2026-03-23T07:46:29.401" v="5009" actId="208"/>
          <ac:picMkLst>
            <pc:docMk/>
            <pc:sldMk cId="164038021" sldId="2179"/>
            <ac:picMk id="7" creationId="{EB2B8867-C1A6-DAE3-340A-8DE63C1AAC69}"/>
          </ac:picMkLst>
        </pc:picChg>
      </pc:sldChg>
      <pc:sldChg chg="addSp delSp modSp mod">
        <pc:chgData name="Yoel Kortick" userId="167978f5-7f40-4909-85d5-d4149554ad4e" providerId="ADAL" clId="{D5FD8459-2B5C-48A5-9673-8D128202ED48}" dt="2026-03-23T15:22:49.719" v="9128" actId="255"/>
        <pc:sldMkLst>
          <pc:docMk/>
          <pc:sldMk cId="874398427" sldId="2186"/>
        </pc:sldMkLst>
        <pc:spChg chg="mod">
          <ac:chgData name="Yoel Kortick" userId="167978f5-7f40-4909-85d5-d4149554ad4e" providerId="ADAL" clId="{D5FD8459-2B5C-48A5-9673-8D128202ED48}" dt="2026-03-23T15:21:51.719" v="9115"/>
          <ac:spMkLst>
            <pc:docMk/>
            <pc:sldMk cId="874398427" sldId="2186"/>
            <ac:spMk id="3" creationId="{4FC18B40-6547-41EC-8A0E-1C8F40E0A42F}"/>
          </ac:spMkLst>
        </pc:spChg>
        <pc:spChg chg="mod">
          <ac:chgData name="Yoel Kortick" userId="167978f5-7f40-4909-85d5-d4149554ad4e" providerId="ADAL" clId="{D5FD8459-2B5C-48A5-9673-8D128202ED48}" dt="2026-03-23T15:22:49.719" v="9128" actId="255"/>
          <ac:spMkLst>
            <pc:docMk/>
            <pc:sldMk cId="874398427" sldId="2186"/>
            <ac:spMk id="4" creationId="{2490F34D-A7E2-4EA9-8B1A-78371A1F1CD1}"/>
          </ac:spMkLst>
        </pc:spChg>
        <pc:spChg chg="add del mod">
          <ac:chgData name="Yoel Kortick" userId="167978f5-7f40-4909-85d5-d4149554ad4e" providerId="ADAL" clId="{D5FD8459-2B5C-48A5-9673-8D128202ED48}" dt="2026-03-23T15:22:14.402" v="9116" actId="478"/>
          <ac:spMkLst>
            <pc:docMk/>
            <pc:sldMk cId="874398427" sldId="2186"/>
            <ac:spMk id="6" creationId="{B15DA530-49AA-7B99-1B04-B8538C31F549}"/>
          </ac:spMkLst>
        </pc:spChg>
        <pc:spChg chg="add del mod">
          <ac:chgData name="Yoel Kortick" userId="167978f5-7f40-4909-85d5-d4149554ad4e" providerId="ADAL" clId="{D5FD8459-2B5C-48A5-9673-8D128202ED48}" dt="2026-03-23T15:22:14.402" v="9116" actId="478"/>
          <ac:spMkLst>
            <pc:docMk/>
            <pc:sldMk cId="874398427" sldId="2186"/>
            <ac:spMk id="9" creationId="{2E824CE7-1292-3B5D-358A-CBCA581E255A}"/>
          </ac:spMkLst>
        </pc:spChg>
        <pc:picChg chg="add del mod">
          <ac:chgData name="Yoel Kortick" userId="167978f5-7f40-4909-85d5-d4149554ad4e" providerId="ADAL" clId="{D5FD8459-2B5C-48A5-9673-8D128202ED48}" dt="2026-03-23T15:22:14.402" v="9116" actId="478"/>
          <ac:picMkLst>
            <pc:docMk/>
            <pc:sldMk cId="874398427" sldId="2186"/>
            <ac:picMk id="5" creationId="{92937940-D8FA-EB17-5280-F8E73A395416}"/>
          </ac:picMkLst>
        </pc:picChg>
        <pc:picChg chg="add del mod">
          <ac:chgData name="Yoel Kortick" userId="167978f5-7f40-4909-85d5-d4149554ad4e" providerId="ADAL" clId="{D5FD8459-2B5C-48A5-9673-8D128202ED48}" dt="2026-03-23T15:22:14.402" v="9116" actId="478"/>
          <ac:picMkLst>
            <pc:docMk/>
            <pc:sldMk cId="874398427" sldId="2186"/>
            <ac:picMk id="8" creationId="{C98942F4-2588-4335-44AB-6A1F38DF9752}"/>
          </ac:picMkLst>
        </pc:picChg>
      </pc:sldChg>
      <pc:sldChg chg="modSp del mod">
        <pc:chgData name="Yoel Kortick" userId="167978f5-7f40-4909-85d5-d4149554ad4e" providerId="ADAL" clId="{D5FD8459-2B5C-48A5-9673-8D128202ED48}" dt="2026-03-23T08:09:27.718" v="6232" actId="47"/>
        <pc:sldMkLst>
          <pc:docMk/>
          <pc:sldMk cId="2048158411" sldId="2187"/>
        </pc:sldMkLst>
        <pc:spChg chg="mod">
          <ac:chgData name="Yoel Kortick" userId="167978f5-7f40-4909-85d5-d4149554ad4e" providerId="ADAL" clId="{D5FD8459-2B5C-48A5-9673-8D128202ED48}" dt="2026-03-22T10:27:14.643" v="851" actId="20577"/>
          <ac:spMkLst>
            <pc:docMk/>
            <pc:sldMk cId="2048158411" sldId="2187"/>
            <ac:spMk id="2" creationId="{E3A8D311-ADEB-1013-BD5A-91D2ABA38940}"/>
          </ac:spMkLst>
        </pc:spChg>
        <pc:spChg chg="mod">
          <ac:chgData name="Yoel Kortick" userId="167978f5-7f40-4909-85d5-d4149554ad4e" providerId="ADAL" clId="{D5FD8459-2B5C-48A5-9673-8D128202ED48}" dt="2026-03-23T07:41:54.278" v="4757"/>
          <ac:spMkLst>
            <pc:docMk/>
            <pc:sldMk cId="2048158411" sldId="2187"/>
            <ac:spMk id="3" creationId="{4FC18B40-6547-41EC-8A0E-1C8F40E0A42F}"/>
          </ac:spMkLst>
        </pc:spChg>
      </pc:sldChg>
      <pc:sldChg chg="modSp del">
        <pc:chgData name="Yoel Kortick" userId="167978f5-7f40-4909-85d5-d4149554ad4e" providerId="ADAL" clId="{D5FD8459-2B5C-48A5-9673-8D128202ED48}" dt="2026-03-23T08:09:27.718" v="6232" actId="47"/>
        <pc:sldMkLst>
          <pc:docMk/>
          <pc:sldMk cId="1226437839" sldId="2226"/>
        </pc:sldMkLst>
        <pc:spChg chg="mod">
          <ac:chgData name="Yoel Kortick" userId="167978f5-7f40-4909-85d5-d4149554ad4e" providerId="ADAL" clId="{D5FD8459-2B5C-48A5-9673-8D128202ED48}" dt="2026-03-23T07:41:54.278" v="4757"/>
          <ac:spMkLst>
            <pc:docMk/>
            <pc:sldMk cId="1226437839" sldId="2226"/>
            <ac:spMk id="3" creationId="{0D3CEF04-6932-10F0-3A2D-70196C7FDE48}"/>
          </ac:spMkLst>
        </pc:spChg>
      </pc:sldChg>
      <pc:sldChg chg="addSp delSp modSp del mod">
        <pc:chgData name="Yoel Kortick" userId="167978f5-7f40-4909-85d5-d4149554ad4e" providerId="ADAL" clId="{D5FD8459-2B5C-48A5-9673-8D128202ED48}" dt="2026-03-23T08:09:27.718" v="6232" actId="47"/>
        <pc:sldMkLst>
          <pc:docMk/>
          <pc:sldMk cId="2900127839" sldId="2342"/>
        </pc:sldMkLst>
        <pc:spChg chg="mod">
          <ac:chgData name="Yoel Kortick" userId="167978f5-7f40-4909-85d5-d4149554ad4e" providerId="ADAL" clId="{D5FD8459-2B5C-48A5-9673-8D128202ED48}" dt="2026-03-23T07:41:54.278" v="4757"/>
          <ac:spMkLst>
            <pc:docMk/>
            <pc:sldMk cId="2900127839" sldId="2342"/>
            <ac:spMk id="3" creationId="{30B99B8A-624F-C276-2AA6-D20D48AE8FEB}"/>
          </ac:spMkLst>
        </pc:spChg>
        <pc:spChg chg="add mod">
          <ac:chgData name="Yoel Kortick" userId="167978f5-7f40-4909-85d5-d4149554ad4e" providerId="ADAL" clId="{D5FD8459-2B5C-48A5-9673-8D128202ED48}" dt="2026-03-22T10:14:58.098" v="380" actId="1035"/>
          <ac:spMkLst>
            <pc:docMk/>
            <pc:sldMk cId="2900127839" sldId="2342"/>
            <ac:spMk id="8" creationId="{900CADDE-7ED1-E5EE-6B4A-070B2CC1CC7A}"/>
          </ac:spMkLst>
        </pc:spChg>
        <pc:spChg chg="add mod">
          <ac:chgData name="Yoel Kortick" userId="167978f5-7f40-4909-85d5-d4149554ad4e" providerId="ADAL" clId="{D5FD8459-2B5C-48A5-9673-8D128202ED48}" dt="2026-03-22T10:14:58.098" v="380" actId="1035"/>
          <ac:spMkLst>
            <pc:docMk/>
            <pc:sldMk cId="2900127839" sldId="2342"/>
            <ac:spMk id="10" creationId="{E6CE1030-32BC-3BA5-DEDE-8266434D3E65}"/>
          </ac:spMkLst>
        </pc:spChg>
        <pc:spChg chg="del">
          <ac:chgData name="Yoel Kortick" userId="167978f5-7f40-4909-85d5-d4149554ad4e" providerId="ADAL" clId="{D5FD8459-2B5C-48A5-9673-8D128202ED48}" dt="2026-03-22T10:14:38.508" v="328" actId="478"/>
          <ac:spMkLst>
            <pc:docMk/>
            <pc:sldMk cId="2900127839" sldId="2342"/>
            <ac:spMk id="12" creationId="{BA166F1A-1DFC-4A15-3777-CBD373592188}"/>
          </ac:spMkLst>
        </pc:spChg>
        <pc:spChg chg="del">
          <ac:chgData name="Yoel Kortick" userId="167978f5-7f40-4909-85d5-d4149554ad4e" providerId="ADAL" clId="{D5FD8459-2B5C-48A5-9673-8D128202ED48}" dt="2026-03-22T10:14:42.214" v="330" actId="478"/>
          <ac:spMkLst>
            <pc:docMk/>
            <pc:sldMk cId="2900127839" sldId="2342"/>
            <ac:spMk id="14" creationId="{80CFDECD-C4E6-92C0-0A24-5D1D45B4C6C4}"/>
          </ac:spMkLst>
        </pc:spChg>
        <pc:spChg chg="add mod">
          <ac:chgData name="Yoel Kortick" userId="167978f5-7f40-4909-85d5-d4149554ad4e" providerId="ADAL" clId="{D5FD8459-2B5C-48A5-9673-8D128202ED48}" dt="2026-03-22T10:15:12.148" v="381"/>
          <ac:spMkLst>
            <pc:docMk/>
            <pc:sldMk cId="2900127839" sldId="2342"/>
            <ac:spMk id="15" creationId="{191615F7-1974-CDC4-29CD-3F81C5129B1E}"/>
          </ac:spMkLst>
        </pc:spChg>
        <pc:spChg chg="add mod">
          <ac:chgData name="Yoel Kortick" userId="167978f5-7f40-4909-85d5-d4149554ad4e" providerId="ADAL" clId="{D5FD8459-2B5C-48A5-9673-8D128202ED48}" dt="2026-03-22T10:15:12.148" v="381"/>
          <ac:spMkLst>
            <pc:docMk/>
            <pc:sldMk cId="2900127839" sldId="2342"/>
            <ac:spMk id="16" creationId="{06407C28-EAF4-BFB2-9E45-950B60BB5E0C}"/>
          </ac:spMkLst>
        </pc:spChg>
        <pc:picChg chg="del">
          <ac:chgData name="Yoel Kortick" userId="167978f5-7f40-4909-85d5-d4149554ad4e" providerId="ADAL" clId="{D5FD8459-2B5C-48A5-9673-8D128202ED48}" dt="2026-03-22T10:14:38.508" v="328" actId="478"/>
          <ac:picMkLst>
            <pc:docMk/>
            <pc:sldMk cId="2900127839" sldId="2342"/>
            <ac:picMk id="4" creationId="{A0E47FB4-830C-907A-7A39-D17899F91909}"/>
          </ac:picMkLst>
        </pc:picChg>
        <pc:picChg chg="add mod">
          <ac:chgData name="Yoel Kortick" userId="167978f5-7f40-4909-85d5-d4149554ad4e" providerId="ADAL" clId="{D5FD8459-2B5C-48A5-9673-8D128202ED48}" dt="2026-03-22T10:14:58.098" v="380" actId="1035"/>
          <ac:picMkLst>
            <pc:docMk/>
            <pc:sldMk cId="2900127839" sldId="2342"/>
            <ac:picMk id="5" creationId="{D111463D-410E-FFE7-881B-677B449CA98F}"/>
          </ac:picMkLst>
        </pc:picChg>
        <pc:picChg chg="add mod">
          <ac:chgData name="Yoel Kortick" userId="167978f5-7f40-4909-85d5-d4149554ad4e" providerId="ADAL" clId="{D5FD8459-2B5C-48A5-9673-8D128202ED48}" dt="2026-03-22T15:25:38.650" v="2984" actId="1035"/>
          <ac:picMkLst>
            <pc:docMk/>
            <pc:sldMk cId="2900127839" sldId="2342"/>
            <ac:picMk id="6" creationId="{4ACC9A10-A584-F6FB-D618-7143C9999057}"/>
          </ac:picMkLst>
        </pc:picChg>
        <pc:picChg chg="del">
          <ac:chgData name="Yoel Kortick" userId="167978f5-7f40-4909-85d5-d4149554ad4e" providerId="ADAL" clId="{D5FD8459-2B5C-48A5-9673-8D128202ED48}" dt="2026-03-22T10:14:38.508" v="328" actId="478"/>
          <ac:picMkLst>
            <pc:docMk/>
            <pc:sldMk cId="2900127839" sldId="2342"/>
            <ac:picMk id="6" creationId="{D6638635-5893-085C-7E68-550848CC504E}"/>
          </ac:picMkLst>
        </pc:picChg>
        <pc:picChg chg="del">
          <ac:chgData name="Yoel Kortick" userId="167978f5-7f40-4909-85d5-d4149554ad4e" providerId="ADAL" clId="{D5FD8459-2B5C-48A5-9673-8D128202ED48}" dt="2026-03-22T10:14:38.508" v="328" actId="478"/>
          <ac:picMkLst>
            <pc:docMk/>
            <pc:sldMk cId="2900127839" sldId="2342"/>
            <ac:picMk id="7" creationId="{C59511BD-D391-903A-B5FC-3346C3355825}"/>
          </ac:picMkLst>
        </pc:picChg>
        <pc:picChg chg="add mod">
          <ac:chgData name="Yoel Kortick" userId="167978f5-7f40-4909-85d5-d4149554ad4e" providerId="ADAL" clId="{D5FD8459-2B5C-48A5-9673-8D128202ED48}" dt="2026-03-22T15:25:41.485" v="2985" actId="1035"/>
          <ac:picMkLst>
            <pc:docMk/>
            <pc:sldMk cId="2900127839" sldId="2342"/>
            <ac:picMk id="9" creationId="{773C5EF6-76D2-A6A5-6442-EBCA4E5F2037}"/>
          </ac:picMkLst>
        </pc:picChg>
        <pc:picChg chg="del">
          <ac:chgData name="Yoel Kortick" userId="167978f5-7f40-4909-85d5-d4149554ad4e" providerId="ADAL" clId="{D5FD8459-2B5C-48A5-9673-8D128202ED48}" dt="2026-03-22T10:14:38.508" v="328" actId="478"/>
          <ac:picMkLst>
            <pc:docMk/>
            <pc:sldMk cId="2900127839" sldId="2342"/>
            <ac:picMk id="9" creationId="{B8B347FC-0760-9958-06ED-A851CABE015B}"/>
          </ac:picMkLst>
        </pc:picChg>
        <pc:picChg chg="del">
          <ac:chgData name="Yoel Kortick" userId="167978f5-7f40-4909-85d5-d4149554ad4e" providerId="ADAL" clId="{D5FD8459-2B5C-48A5-9673-8D128202ED48}" dt="2026-03-22T10:14:41.267" v="329" actId="478"/>
          <ac:picMkLst>
            <pc:docMk/>
            <pc:sldMk cId="2900127839" sldId="2342"/>
            <ac:picMk id="11" creationId="{FBB14A6B-5857-4EAD-F692-CE59BC029374}"/>
          </ac:picMkLst>
        </pc:picChg>
        <pc:picChg chg="add mod">
          <ac:chgData name="Yoel Kortick" userId="167978f5-7f40-4909-85d5-d4149554ad4e" providerId="ADAL" clId="{D5FD8459-2B5C-48A5-9673-8D128202ED48}" dt="2026-03-22T10:15:12.148" v="381"/>
          <ac:picMkLst>
            <pc:docMk/>
            <pc:sldMk cId="2900127839" sldId="2342"/>
            <ac:picMk id="13" creationId="{65F25DF7-7DE7-4DAF-A833-0F62A2527EAC}"/>
          </ac:picMkLst>
        </pc:picChg>
      </pc:sldChg>
      <pc:sldChg chg="modSp del mod">
        <pc:chgData name="Yoel Kortick" userId="167978f5-7f40-4909-85d5-d4149554ad4e" providerId="ADAL" clId="{D5FD8459-2B5C-48A5-9673-8D128202ED48}" dt="2026-03-23T08:09:27.718" v="6232" actId="47"/>
        <pc:sldMkLst>
          <pc:docMk/>
          <pc:sldMk cId="3898302828" sldId="2343"/>
        </pc:sldMkLst>
        <pc:spChg chg="mod">
          <ac:chgData name="Yoel Kortick" userId="167978f5-7f40-4909-85d5-d4149554ad4e" providerId="ADAL" clId="{D5FD8459-2B5C-48A5-9673-8D128202ED48}" dt="2026-03-22T14:49:23.470" v="2418" actId="13926"/>
          <ac:spMkLst>
            <pc:docMk/>
            <pc:sldMk cId="3898302828" sldId="2343"/>
            <ac:spMk id="2" creationId="{9E16C182-C819-F72C-6896-47D59C717023}"/>
          </ac:spMkLst>
        </pc:spChg>
        <pc:spChg chg="mod">
          <ac:chgData name="Yoel Kortick" userId="167978f5-7f40-4909-85d5-d4149554ad4e" providerId="ADAL" clId="{D5FD8459-2B5C-48A5-9673-8D128202ED48}" dt="2026-03-23T07:41:54.278" v="4757"/>
          <ac:spMkLst>
            <pc:docMk/>
            <pc:sldMk cId="3898302828" sldId="2343"/>
            <ac:spMk id="3" creationId="{9402A567-90B3-3840-8603-D559CB02FB2A}"/>
          </ac:spMkLst>
        </pc:spChg>
        <pc:spChg chg="mod">
          <ac:chgData name="Yoel Kortick" userId="167978f5-7f40-4909-85d5-d4149554ad4e" providerId="ADAL" clId="{D5FD8459-2B5C-48A5-9673-8D128202ED48}" dt="2026-03-22T14:48:27.685" v="2413" actId="6549"/>
          <ac:spMkLst>
            <pc:docMk/>
            <pc:sldMk cId="3898302828" sldId="2343"/>
            <ac:spMk id="4" creationId="{0257D234-A59E-2499-B10D-50406686781B}"/>
          </ac:spMkLst>
        </pc:spChg>
      </pc:sldChg>
      <pc:sldChg chg="addSp delSp modSp del mod">
        <pc:chgData name="Yoel Kortick" userId="167978f5-7f40-4909-85d5-d4149554ad4e" providerId="ADAL" clId="{D5FD8459-2B5C-48A5-9673-8D128202ED48}" dt="2026-03-23T08:09:27.718" v="6232" actId="47"/>
        <pc:sldMkLst>
          <pc:docMk/>
          <pc:sldMk cId="3300993152" sldId="2344"/>
        </pc:sldMkLst>
        <pc:spChg chg="mod">
          <ac:chgData name="Yoel Kortick" userId="167978f5-7f40-4909-85d5-d4149554ad4e" providerId="ADAL" clId="{D5FD8459-2B5C-48A5-9673-8D128202ED48}" dt="2026-03-23T07:41:54.278" v="4757"/>
          <ac:spMkLst>
            <pc:docMk/>
            <pc:sldMk cId="3300993152" sldId="2344"/>
            <ac:spMk id="3" creationId="{B913F25F-E8A1-C2CA-8009-6CC180A1501B}"/>
          </ac:spMkLst>
        </pc:spChg>
        <pc:spChg chg="mod">
          <ac:chgData name="Yoel Kortick" userId="167978f5-7f40-4909-85d5-d4149554ad4e" providerId="ADAL" clId="{D5FD8459-2B5C-48A5-9673-8D128202ED48}" dt="2026-03-22T14:58:30.975" v="2506" actId="14100"/>
          <ac:spMkLst>
            <pc:docMk/>
            <pc:sldMk cId="3300993152" sldId="2344"/>
            <ac:spMk id="8" creationId="{B4063ADE-8EF4-97B1-8359-7DDAE5F13FC2}"/>
          </ac:spMkLst>
        </pc:spChg>
        <pc:spChg chg="mod">
          <ac:chgData name="Yoel Kortick" userId="167978f5-7f40-4909-85d5-d4149554ad4e" providerId="ADAL" clId="{D5FD8459-2B5C-48A5-9673-8D128202ED48}" dt="2026-03-22T14:58:39.015" v="2507" actId="1076"/>
          <ac:spMkLst>
            <pc:docMk/>
            <pc:sldMk cId="3300993152" sldId="2344"/>
            <ac:spMk id="10" creationId="{B891F58A-2D79-741E-C45C-D5CD97C358F2}"/>
          </ac:spMkLst>
        </pc:spChg>
        <pc:spChg chg="mod">
          <ac:chgData name="Yoel Kortick" userId="167978f5-7f40-4909-85d5-d4149554ad4e" providerId="ADAL" clId="{D5FD8459-2B5C-48A5-9673-8D128202ED48}" dt="2026-03-22T14:59:24.476" v="2544" actId="1076"/>
          <ac:spMkLst>
            <pc:docMk/>
            <pc:sldMk cId="3300993152" sldId="2344"/>
            <ac:spMk id="22" creationId="{CFB1C770-4465-3C06-74AB-9ECD998EA275}"/>
          </ac:spMkLst>
        </pc:spChg>
        <pc:spChg chg="mod">
          <ac:chgData name="Yoel Kortick" userId="167978f5-7f40-4909-85d5-d4149554ad4e" providerId="ADAL" clId="{D5FD8459-2B5C-48A5-9673-8D128202ED48}" dt="2026-03-22T14:59:20.897" v="2543" actId="1076"/>
          <ac:spMkLst>
            <pc:docMk/>
            <pc:sldMk cId="3300993152" sldId="2344"/>
            <ac:spMk id="23" creationId="{508370EF-FD64-FD38-ED83-594D7C5AE54F}"/>
          </ac:spMkLst>
        </pc:spChg>
        <pc:picChg chg="add mod">
          <ac:chgData name="Yoel Kortick" userId="167978f5-7f40-4909-85d5-d4149554ad4e" providerId="ADAL" clId="{D5FD8459-2B5C-48A5-9673-8D128202ED48}" dt="2026-03-22T14:58:10.835" v="2504" actId="208"/>
          <ac:picMkLst>
            <pc:docMk/>
            <pc:sldMk cId="3300993152" sldId="2344"/>
            <ac:picMk id="4" creationId="{F616796D-6EC4-EC1E-FD3C-9EFCFC500C01}"/>
          </ac:picMkLst>
        </pc:picChg>
        <pc:picChg chg="del">
          <ac:chgData name="Yoel Kortick" userId="167978f5-7f40-4909-85d5-d4149554ad4e" providerId="ADAL" clId="{D5FD8459-2B5C-48A5-9673-8D128202ED48}" dt="2026-03-22T14:59:02.347" v="2508" actId="478"/>
          <ac:picMkLst>
            <pc:docMk/>
            <pc:sldMk cId="3300993152" sldId="2344"/>
            <ac:picMk id="6" creationId="{9708FA3F-C03B-DBFD-FFEB-4E4977D9B741}"/>
          </ac:picMkLst>
        </pc:picChg>
        <pc:picChg chg="add mod ord">
          <ac:chgData name="Yoel Kortick" userId="167978f5-7f40-4909-85d5-d4149554ad4e" providerId="ADAL" clId="{D5FD8459-2B5C-48A5-9673-8D128202ED48}" dt="2026-03-22T14:59:26.915" v="2545" actId="208"/>
          <ac:picMkLst>
            <pc:docMk/>
            <pc:sldMk cId="3300993152" sldId="2344"/>
            <ac:picMk id="7" creationId="{BEB42FED-C809-FA83-263A-689DF27061EF}"/>
          </ac:picMkLst>
        </pc:picChg>
        <pc:picChg chg="del">
          <ac:chgData name="Yoel Kortick" userId="167978f5-7f40-4909-85d5-d4149554ad4e" providerId="ADAL" clId="{D5FD8459-2B5C-48A5-9673-8D128202ED48}" dt="2026-03-22T14:58:04.685" v="2501" actId="478"/>
          <ac:picMkLst>
            <pc:docMk/>
            <pc:sldMk cId="3300993152" sldId="2344"/>
            <ac:picMk id="12" creationId="{4AF0A725-2D9C-07F6-3F34-B6AA778311B4}"/>
          </ac:picMkLst>
        </pc:picChg>
      </pc:sldChg>
      <pc:sldChg chg="addSp delSp modSp del mod">
        <pc:chgData name="Yoel Kortick" userId="167978f5-7f40-4909-85d5-d4149554ad4e" providerId="ADAL" clId="{D5FD8459-2B5C-48A5-9673-8D128202ED48}" dt="2026-03-23T08:09:27.718" v="6232" actId="47"/>
        <pc:sldMkLst>
          <pc:docMk/>
          <pc:sldMk cId="2981480957" sldId="2345"/>
        </pc:sldMkLst>
        <pc:spChg chg="mod">
          <ac:chgData name="Yoel Kortick" userId="167978f5-7f40-4909-85d5-d4149554ad4e" providerId="ADAL" clId="{D5FD8459-2B5C-48A5-9673-8D128202ED48}" dt="2026-03-23T07:41:54.278" v="4757"/>
          <ac:spMkLst>
            <pc:docMk/>
            <pc:sldMk cId="2981480957" sldId="2345"/>
            <ac:spMk id="3" creationId="{5565BD65-FA8D-634D-9FE3-D3FFD1E39E41}"/>
          </ac:spMkLst>
        </pc:spChg>
        <pc:spChg chg="mod">
          <ac:chgData name="Yoel Kortick" userId="167978f5-7f40-4909-85d5-d4149554ad4e" providerId="ADAL" clId="{D5FD8459-2B5C-48A5-9673-8D128202ED48}" dt="2026-03-22T15:04:20.639" v="2656" actId="1076"/>
          <ac:spMkLst>
            <pc:docMk/>
            <pc:sldMk cId="2981480957" sldId="2345"/>
            <ac:spMk id="6" creationId="{D28B53F7-8A4D-EDAD-1D21-26F66CAF7FC7}"/>
          </ac:spMkLst>
        </pc:spChg>
        <pc:spChg chg="mod">
          <ac:chgData name="Yoel Kortick" userId="167978f5-7f40-4909-85d5-d4149554ad4e" providerId="ADAL" clId="{D5FD8459-2B5C-48A5-9673-8D128202ED48}" dt="2026-03-22T15:04:16.775" v="2655" actId="1036"/>
          <ac:spMkLst>
            <pc:docMk/>
            <pc:sldMk cId="2981480957" sldId="2345"/>
            <ac:spMk id="8" creationId="{DA5F65B4-BC80-A02D-79CC-DD47E661B14B}"/>
          </ac:spMkLst>
        </pc:spChg>
        <pc:spChg chg="mod">
          <ac:chgData name="Yoel Kortick" userId="167978f5-7f40-4909-85d5-d4149554ad4e" providerId="ADAL" clId="{D5FD8459-2B5C-48A5-9673-8D128202ED48}" dt="2026-03-22T15:03:36.088" v="2618" actId="14100"/>
          <ac:spMkLst>
            <pc:docMk/>
            <pc:sldMk cId="2981480957" sldId="2345"/>
            <ac:spMk id="9" creationId="{26CA6F0D-19B8-8ABD-B1C4-68209B5FAB90}"/>
          </ac:spMkLst>
        </pc:spChg>
        <pc:spChg chg="mod">
          <ac:chgData name="Yoel Kortick" userId="167978f5-7f40-4909-85d5-d4149554ad4e" providerId="ADAL" clId="{D5FD8459-2B5C-48A5-9673-8D128202ED48}" dt="2026-03-22T15:03:22.051" v="2616"/>
          <ac:spMkLst>
            <pc:docMk/>
            <pc:sldMk cId="2981480957" sldId="2345"/>
            <ac:spMk id="10" creationId="{238C6E0B-1D17-6EBC-51DF-D2819ED56C8A}"/>
          </ac:spMkLst>
        </pc:spChg>
        <pc:picChg chg="add mod">
          <ac:chgData name="Yoel Kortick" userId="167978f5-7f40-4909-85d5-d4149554ad4e" providerId="ADAL" clId="{D5FD8459-2B5C-48A5-9673-8D128202ED48}" dt="2026-03-22T15:03:02.885" v="2615" actId="1076"/>
          <ac:picMkLst>
            <pc:docMk/>
            <pc:sldMk cId="2981480957" sldId="2345"/>
            <ac:picMk id="5" creationId="{E2F730B2-8FEF-4CAD-C953-C0ADA49F0BF7}"/>
          </ac:picMkLst>
        </pc:picChg>
        <pc:picChg chg="add mod ord">
          <ac:chgData name="Yoel Kortick" userId="167978f5-7f40-4909-85d5-d4149554ad4e" providerId="ADAL" clId="{D5FD8459-2B5C-48A5-9673-8D128202ED48}" dt="2026-03-22T15:04:22.985" v="2657" actId="208"/>
          <ac:picMkLst>
            <pc:docMk/>
            <pc:sldMk cId="2981480957" sldId="2345"/>
            <ac:picMk id="11" creationId="{4A9CF6C3-387A-EF2F-B33D-705FB40A0A26}"/>
          </ac:picMkLst>
        </pc:picChg>
        <pc:picChg chg="del">
          <ac:chgData name="Yoel Kortick" userId="167978f5-7f40-4909-85d5-d4149554ad4e" providerId="ADAL" clId="{D5FD8459-2B5C-48A5-9673-8D128202ED48}" dt="2026-03-22T15:02:59.504" v="2613" actId="478"/>
          <ac:picMkLst>
            <pc:docMk/>
            <pc:sldMk cId="2981480957" sldId="2345"/>
            <ac:picMk id="13" creationId="{9EF950BE-EEE1-ADA1-4F56-DAF03BB470B9}"/>
          </ac:picMkLst>
        </pc:picChg>
        <pc:picChg chg="del">
          <ac:chgData name="Yoel Kortick" userId="167978f5-7f40-4909-85d5-d4149554ad4e" providerId="ADAL" clId="{D5FD8459-2B5C-48A5-9673-8D128202ED48}" dt="2026-03-22T15:04:03.835" v="2619" actId="478"/>
          <ac:picMkLst>
            <pc:docMk/>
            <pc:sldMk cId="2981480957" sldId="2345"/>
            <ac:picMk id="17" creationId="{19447CCC-88DB-DE7C-28C9-FA629DE90C13}"/>
          </ac:picMkLst>
        </pc:picChg>
      </pc:sldChg>
      <pc:sldChg chg="del">
        <pc:chgData name="Yoel Kortick" userId="167978f5-7f40-4909-85d5-d4149554ad4e" providerId="ADAL" clId="{D5FD8459-2B5C-48A5-9673-8D128202ED48}" dt="2026-03-22T15:04:54.285" v="2658" actId="47"/>
        <pc:sldMkLst>
          <pc:docMk/>
          <pc:sldMk cId="2076547832" sldId="2346"/>
        </pc:sldMkLst>
      </pc:sldChg>
      <pc:sldChg chg="del">
        <pc:chgData name="Yoel Kortick" userId="167978f5-7f40-4909-85d5-d4149554ad4e" providerId="ADAL" clId="{D5FD8459-2B5C-48A5-9673-8D128202ED48}" dt="2026-03-22T15:05:27.895" v="2660" actId="47"/>
        <pc:sldMkLst>
          <pc:docMk/>
          <pc:sldMk cId="45575532" sldId="2347"/>
        </pc:sldMkLst>
      </pc:sldChg>
      <pc:sldChg chg="addSp delSp modSp del mod">
        <pc:chgData name="Yoel Kortick" userId="167978f5-7f40-4909-85d5-d4149554ad4e" providerId="ADAL" clId="{D5FD8459-2B5C-48A5-9673-8D128202ED48}" dt="2026-03-23T08:09:27.718" v="6232" actId="47"/>
        <pc:sldMkLst>
          <pc:docMk/>
          <pc:sldMk cId="678680204" sldId="2348"/>
        </pc:sldMkLst>
        <pc:spChg chg="mod">
          <ac:chgData name="Yoel Kortick" userId="167978f5-7f40-4909-85d5-d4149554ad4e" providerId="ADAL" clId="{D5FD8459-2B5C-48A5-9673-8D128202ED48}" dt="2026-03-22T15:00:25.395" v="2553" actId="1076"/>
          <ac:spMkLst>
            <pc:docMk/>
            <pc:sldMk cId="678680204" sldId="2348"/>
            <ac:spMk id="2" creationId="{B0AA033C-A889-D425-1401-CE011321D932}"/>
          </ac:spMkLst>
        </pc:spChg>
        <pc:spChg chg="mod">
          <ac:chgData name="Yoel Kortick" userId="167978f5-7f40-4909-85d5-d4149554ad4e" providerId="ADAL" clId="{D5FD8459-2B5C-48A5-9673-8D128202ED48}" dt="2026-03-23T07:41:54.278" v="4757"/>
          <ac:spMkLst>
            <pc:docMk/>
            <pc:sldMk cId="678680204" sldId="2348"/>
            <ac:spMk id="3" creationId="{4D0116E5-03DB-BBC5-8539-5EA18A200B95}"/>
          </ac:spMkLst>
        </pc:spChg>
        <pc:spChg chg="add mod">
          <ac:chgData name="Yoel Kortick" userId="167978f5-7f40-4909-85d5-d4149554ad4e" providerId="ADAL" clId="{D5FD8459-2B5C-48A5-9673-8D128202ED48}" dt="2026-03-22T15:00:54.135" v="2608" actId="1035"/>
          <ac:spMkLst>
            <pc:docMk/>
            <pc:sldMk cId="678680204" sldId="2348"/>
            <ac:spMk id="4" creationId="{F628F6EB-273D-E000-F215-47BDA6B9BBCA}"/>
          </ac:spMkLst>
        </pc:spChg>
        <pc:spChg chg="add mod">
          <ac:chgData name="Yoel Kortick" userId="167978f5-7f40-4909-85d5-d4149554ad4e" providerId="ADAL" clId="{D5FD8459-2B5C-48A5-9673-8D128202ED48}" dt="2026-03-22T14:59:55.090" v="2549"/>
          <ac:spMkLst>
            <pc:docMk/>
            <pc:sldMk cId="678680204" sldId="2348"/>
            <ac:spMk id="5" creationId="{F000F768-5F75-F374-CB3C-5C80344F7030}"/>
          </ac:spMkLst>
        </pc:spChg>
        <pc:spChg chg="del">
          <ac:chgData name="Yoel Kortick" userId="167978f5-7f40-4909-85d5-d4149554ad4e" providerId="ADAL" clId="{D5FD8459-2B5C-48A5-9673-8D128202ED48}" dt="2026-03-22T14:59:50.050" v="2546" actId="478"/>
          <ac:spMkLst>
            <pc:docMk/>
            <pc:sldMk cId="678680204" sldId="2348"/>
            <ac:spMk id="7" creationId="{EE68A650-912C-2C40-74D5-329708EA7416}"/>
          </ac:spMkLst>
        </pc:spChg>
        <pc:spChg chg="add del mod">
          <ac:chgData name="Yoel Kortick" userId="167978f5-7f40-4909-85d5-d4149554ad4e" providerId="ADAL" clId="{D5FD8459-2B5C-48A5-9673-8D128202ED48}" dt="2026-03-22T15:00:10.961" v="2551" actId="478"/>
          <ac:spMkLst>
            <pc:docMk/>
            <pc:sldMk cId="678680204" sldId="2348"/>
            <ac:spMk id="8" creationId="{A763CD8A-A23C-ABCD-FB37-9E871E87B665}"/>
          </ac:spMkLst>
        </pc:spChg>
        <pc:spChg chg="del">
          <ac:chgData name="Yoel Kortick" userId="167978f5-7f40-4909-85d5-d4149554ad4e" providerId="ADAL" clId="{D5FD8459-2B5C-48A5-9673-8D128202ED48}" dt="2026-03-22T14:59:52.843" v="2547" actId="478"/>
          <ac:spMkLst>
            <pc:docMk/>
            <pc:sldMk cId="678680204" sldId="2348"/>
            <ac:spMk id="9" creationId="{F3956E30-6CFE-8D5C-5AAB-98AE16E14C60}"/>
          </ac:spMkLst>
        </pc:spChg>
        <pc:spChg chg="mod ord">
          <ac:chgData name="Yoel Kortick" userId="167978f5-7f40-4909-85d5-d4149554ad4e" providerId="ADAL" clId="{D5FD8459-2B5C-48A5-9673-8D128202ED48}" dt="2026-03-22T15:00:50.315" v="2593" actId="166"/>
          <ac:spMkLst>
            <pc:docMk/>
            <pc:sldMk cId="678680204" sldId="2348"/>
            <ac:spMk id="14" creationId="{EC346B5E-AA87-339C-6EE2-99E5A4EFE06E}"/>
          </ac:spMkLst>
        </pc:spChg>
        <pc:picChg chg="del">
          <ac:chgData name="Yoel Kortick" userId="167978f5-7f40-4909-85d5-d4149554ad4e" providerId="ADAL" clId="{D5FD8459-2B5C-48A5-9673-8D128202ED48}" dt="2026-03-22T15:02:03.247" v="2609" actId="478"/>
          <ac:picMkLst>
            <pc:docMk/>
            <pc:sldMk cId="678680204" sldId="2348"/>
            <ac:picMk id="6" creationId="{97316E10-D6E4-A45C-25EE-0D1E7DD55F47}"/>
          </ac:picMkLst>
        </pc:picChg>
        <pc:picChg chg="add mod">
          <ac:chgData name="Yoel Kortick" userId="167978f5-7f40-4909-85d5-d4149554ad4e" providerId="ADAL" clId="{D5FD8459-2B5C-48A5-9673-8D128202ED48}" dt="2026-03-22T14:59:55.090" v="2549"/>
          <ac:picMkLst>
            <pc:docMk/>
            <pc:sldMk cId="678680204" sldId="2348"/>
            <ac:picMk id="10" creationId="{D3A94A32-43CD-351D-9B31-43DE84406AD9}"/>
          </ac:picMkLst>
        </pc:picChg>
        <pc:picChg chg="del">
          <ac:chgData name="Yoel Kortick" userId="167978f5-7f40-4909-85d5-d4149554ad4e" providerId="ADAL" clId="{D5FD8459-2B5C-48A5-9673-8D128202ED48}" dt="2026-03-22T14:59:54.021" v="2548" actId="478"/>
          <ac:picMkLst>
            <pc:docMk/>
            <pc:sldMk cId="678680204" sldId="2348"/>
            <ac:picMk id="12" creationId="{3C5980FE-8BCC-AE62-F4B8-B2694D0DC3E4}"/>
          </ac:picMkLst>
        </pc:picChg>
        <pc:picChg chg="add mod">
          <ac:chgData name="Yoel Kortick" userId="167978f5-7f40-4909-85d5-d4149554ad4e" providerId="ADAL" clId="{D5FD8459-2B5C-48A5-9673-8D128202ED48}" dt="2026-03-22T15:02:07.466" v="2612" actId="208"/>
          <ac:picMkLst>
            <pc:docMk/>
            <pc:sldMk cId="678680204" sldId="2348"/>
            <ac:picMk id="15" creationId="{1FB95BC6-6259-F510-55EE-F7EF5186034F}"/>
          </ac:picMkLst>
        </pc:picChg>
      </pc:sldChg>
      <pc:sldChg chg="modSp del mod">
        <pc:chgData name="Yoel Kortick" userId="167978f5-7f40-4909-85d5-d4149554ad4e" providerId="ADAL" clId="{D5FD8459-2B5C-48A5-9673-8D128202ED48}" dt="2026-03-23T08:09:27.718" v="6232" actId="47"/>
        <pc:sldMkLst>
          <pc:docMk/>
          <pc:sldMk cId="2585053521" sldId="2349"/>
        </pc:sldMkLst>
        <pc:spChg chg="mod">
          <ac:chgData name="Yoel Kortick" userId="167978f5-7f40-4909-85d5-d4149554ad4e" providerId="ADAL" clId="{D5FD8459-2B5C-48A5-9673-8D128202ED48}" dt="2026-03-22T15:08:13.795" v="2670" actId="13926"/>
          <ac:spMkLst>
            <pc:docMk/>
            <pc:sldMk cId="2585053521" sldId="2349"/>
            <ac:spMk id="2" creationId="{7DF585F6-4C60-9C07-64F5-238C2A2D888A}"/>
          </ac:spMkLst>
        </pc:spChg>
        <pc:spChg chg="mod">
          <ac:chgData name="Yoel Kortick" userId="167978f5-7f40-4909-85d5-d4149554ad4e" providerId="ADAL" clId="{D5FD8459-2B5C-48A5-9673-8D128202ED48}" dt="2026-03-23T07:41:54.278" v="4757"/>
          <ac:spMkLst>
            <pc:docMk/>
            <pc:sldMk cId="2585053521" sldId="2349"/>
            <ac:spMk id="3" creationId="{324FEB18-7357-CC8A-1348-94BB9D579A61}"/>
          </ac:spMkLst>
        </pc:spChg>
        <pc:spChg chg="mod">
          <ac:chgData name="Yoel Kortick" userId="167978f5-7f40-4909-85d5-d4149554ad4e" providerId="ADAL" clId="{D5FD8459-2B5C-48A5-9673-8D128202ED48}" dt="2026-03-22T15:08:02.129" v="2669"/>
          <ac:spMkLst>
            <pc:docMk/>
            <pc:sldMk cId="2585053521" sldId="2349"/>
            <ac:spMk id="4" creationId="{A8565FF9-D3C3-8637-1E33-6CE333E107BB}"/>
          </ac:spMkLst>
        </pc:spChg>
      </pc:sldChg>
      <pc:sldChg chg="addSp delSp modSp del mod">
        <pc:chgData name="Yoel Kortick" userId="167978f5-7f40-4909-85d5-d4149554ad4e" providerId="ADAL" clId="{D5FD8459-2B5C-48A5-9673-8D128202ED48}" dt="2026-03-23T08:09:27.718" v="6232" actId="47"/>
        <pc:sldMkLst>
          <pc:docMk/>
          <pc:sldMk cId="1942894586" sldId="2350"/>
        </pc:sldMkLst>
        <pc:spChg chg="mod">
          <ac:chgData name="Yoel Kortick" userId="167978f5-7f40-4909-85d5-d4149554ad4e" providerId="ADAL" clId="{D5FD8459-2B5C-48A5-9673-8D128202ED48}" dt="2026-03-23T07:41:54.278" v="4757"/>
          <ac:spMkLst>
            <pc:docMk/>
            <pc:sldMk cId="1942894586" sldId="2350"/>
            <ac:spMk id="3" creationId="{1191448F-913F-DA4B-ED6F-CDC8F5F59DB5}"/>
          </ac:spMkLst>
        </pc:spChg>
        <pc:spChg chg="mod">
          <ac:chgData name="Yoel Kortick" userId="167978f5-7f40-4909-85d5-d4149554ad4e" providerId="ADAL" clId="{D5FD8459-2B5C-48A5-9673-8D128202ED48}" dt="2026-03-22T15:09:29.399" v="2679" actId="13926"/>
          <ac:spMkLst>
            <pc:docMk/>
            <pc:sldMk cId="1942894586" sldId="2350"/>
            <ac:spMk id="8" creationId="{B999E05B-3E35-0B6D-D8A4-747E3B767AA5}"/>
          </ac:spMkLst>
        </pc:spChg>
        <pc:spChg chg="mod">
          <ac:chgData name="Yoel Kortick" userId="167978f5-7f40-4909-85d5-d4149554ad4e" providerId="ADAL" clId="{D5FD8459-2B5C-48A5-9673-8D128202ED48}" dt="2026-03-22T15:09:44.755" v="2704" actId="1035"/>
          <ac:spMkLst>
            <pc:docMk/>
            <pc:sldMk cId="1942894586" sldId="2350"/>
            <ac:spMk id="10" creationId="{48CF9B2A-75FA-BE7C-9AFC-4B2DD617471E}"/>
          </ac:spMkLst>
        </pc:spChg>
        <pc:spChg chg="mod">
          <ac:chgData name="Yoel Kortick" userId="167978f5-7f40-4909-85d5-d4149554ad4e" providerId="ADAL" clId="{D5FD8459-2B5C-48A5-9673-8D128202ED48}" dt="2026-03-22T15:10:56.909" v="2725" actId="1036"/>
          <ac:spMkLst>
            <pc:docMk/>
            <pc:sldMk cId="1942894586" sldId="2350"/>
            <ac:spMk id="22" creationId="{2FA5509A-AD45-2D51-7B6E-773BC44DAFB7}"/>
          </ac:spMkLst>
        </pc:spChg>
        <pc:spChg chg="mod">
          <ac:chgData name="Yoel Kortick" userId="167978f5-7f40-4909-85d5-d4149554ad4e" providerId="ADAL" clId="{D5FD8459-2B5C-48A5-9673-8D128202ED48}" dt="2026-03-22T15:11:01.705" v="2726" actId="1076"/>
          <ac:spMkLst>
            <pc:docMk/>
            <pc:sldMk cId="1942894586" sldId="2350"/>
            <ac:spMk id="23" creationId="{31316D6F-15E5-511C-6B87-FCCD9D124722}"/>
          </ac:spMkLst>
        </pc:spChg>
        <pc:picChg chg="del">
          <ac:chgData name="Yoel Kortick" userId="167978f5-7f40-4909-85d5-d4149554ad4e" providerId="ADAL" clId="{D5FD8459-2B5C-48A5-9673-8D128202ED48}" dt="2026-03-22T15:08:38.727" v="2671" actId="478"/>
          <ac:picMkLst>
            <pc:docMk/>
            <pc:sldMk cId="1942894586" sldId="2350"/>
            <ac:picMk id="4" creationId="{5DF79C64-0F2E-5208-19B9-B826F7341A9B}"/>
          </ac:picMkLst>
        </pc:picChg>
        <pc:picChg chg="add mod">
          <ac:chgData name="Yoel Kortick" userId="167978f5-7f40-4909-85d5-d4149554ad4e" providerId="ADAL" clId="{D5FD8459-2B5C-48A5-9673-8D128202ED48}" dt="2026-03-22T15:08:45.690" v="2674" actId="208"/>
          <ac:picMkLst>
            <pc:docMk/>
            <pc:sldMk cId="1942894586" sldId="2350"/>
            <ac:picMk id="5" creationId="{FA81AC8C-5CC4-4B77-8539-C2D8F3BA64C1}"/>
          </ac:picMkLst>
        </pc:picChg>
        <pc:picChg chg="del">
          <ac:chgData name="Yoel Kortick" userId="167978f5-7f40-4909-85d5-d4149554ad4e" providerId="ADAL" clId="{D5FD8459-2B5C-48A5-9673-8D128202ED48}" dt="2026-03-22T15:10:42.053" v="2705" actId="478"/>
          <ac:picMkLst>
            <pc:docMk/>
            <pc:sldMk cId="1942894586" sldId="2350"/>
            <ac:picMk id="7" creationId="{6EB67058-4753-F25C-7A23-61F92B23CC63}"/>
          </ac:picMkLst>
        </pc:picChg>
        <pc:picChg chg="add mod ord">
          <ac:chgData name="Yoel Kortick" userId="167978f5-7f40-4909-85d5-d4149554ad4e" providerId="ADAL" clId="{D5FD8459-2B5C-48A5-9673-8D128202ED48}" dt="2026-03-22T15:10:50.945" v="2712" actId="167"/>
          <ac:picMkLst>
            <pc:docMk/>
            <pc:sldMk cId="1942894586" sldId="2350"/>
            <ac:picMk id="11" creationId="{9D71F47B-0199-8DA8-92B0-37512CFCB3BE}"/>
          </ac:picMkLst>
        </pc:picChg>
      </pc:sldChg>
      <pc:sldChg chg="addSp delSp modSp del mod">
        <pc:chgData name="Yoel Kortick" userId="167978f5-7f40-4909-85d5-d4149554ad4e" providerId="ADAL" clId="{D5FD8459-2B5C-48A5-9673-8D128202ED48}" dt="2026-03-23T08:09:27.718" v="6232" actId="47"/>
        <pc:sldMkLst>
          <pc:docMk/>
          <pc:sldMk cId="585324992" sldId="2351"/>
        </pc:sldMkLst>
        <pc:spChg chg="mod">
          <ac:chgData name="Yoel Kortick" userId="167978f5-7f40-4909-85d5-d4149554ad4e" providerId="ADAL" clId="{D5FD8459-2B5C-48A5-9673-8D128202ED48}" dt="2026-03-22T14:53:09.378" v="2429"/>
          <ac:spMkLst>
            <pc:docMk/>
            <pc:sldMk cId="585324992" sldId="2351"/>
            <ac:spMk id="2" creationId="{AB2996A3-1635-8951-69E6-BFB509914308}"/>
          </ac:spMkLst>
        </pc:spChg>
        <pc:spChg chg="mod">
          <ac:chgData name="Yoel Kortick" userId="167978f5-7f40-4909-85d5-d4149554ad4e" providerId="ADAL" clId="{D5FD8459-2B5C-48A5-9673-8D128202ED48}" dt="2026-03-23T07:41:54.278" v="4757"/>
          <ac:spMkLst>
            <pc:docMk/>
            <pc:sldMk cId="585324992" sldId="2351"/>
            <ac:spMk id="3" creationId="{5B9E75ED-739F-F063-EC16-8878263805EC}"/>
          </ac:spMkLst>
        </pc:spChg>
        <pc:spChg chg="del">
          <ac:chgData name="Yoel Kortick" userId="167978f5-7f40-4909-85d5-d4149554ad4e" providerId="ADAL" clId="{D5FD8459-2B5C-48A5-9673-8D128202ED48}" dt="2026-03-22T15:11:34.236" v="2727" actId="478"/>
          <ac:spMkLst>
            <pc:docMk/>
            <pc:sldMk cId="585324992" sldId="2351"/>
            <ac:spMk id="4" creationId="{E51A2CA4-1F26-8142-85C5-BB91A1C3F36E}"/>
          </ac:spMkLst>
        </pc:spChg>
        <pc:spChg chg="del">
          <ac:chgData name="Yoel Kortick" userId="167978f5-7f40-4909-85d5-d4149554ad4e" providerId="ADAL" clId="{D5FD8459-2B5C-48A5-9673-8D128202ED48}" dt="2026-03-22T15:11:34.236" v="2727" actId="478"/>
          <ac:spMkLst>
            <pc:docMk/>
            <pc:sldMk cId="585324992" sldId="2351"/>
            <ac:spMk id="5" creationId="{15491986-5C41-B593-1EC3-D263D8388C43}"/>
          </ac:spMkLst>
        </pc:spChg>
        <pc:spChg chg="add mod">
          <ac:chgData name="Yoel Kortick" userId="167978f5-7f40-4909-85d5-d4149554ad4e" providerId="ADAL" clId="{D5FD8459-2B5C-48A5-9673-8D128202ED48}" dt="2026-03-22T15:11:35.353" v="2728"/>
          <ac:spMkLst>
            <pc:docMk/>
            <pc:sldMk cId="585324992" sldId="2351"/>
            <ac:spMk id="6" creationId="{0D663D9D-F16D-7680-223E-BB5BFFC3526F}"/>
          </ac:spMkLst>
        </pc:spChg>
        <pc:spChg chg="add mod">
          <ac:chgData name="Yoel Kortick" userId="167978f5-7f40-4909-85d5-d4149554ad4e" providerId="ADAL" clId="{D5FD8459-2B5C-48A5-9673-8D128202ED48}" dt="2026-03-22T15:11:35.353" v="2728"/>
          <ac:spMkLst>
            <pc:docMk/>
            <pc:sldMk cId="585324992" sldId="2351"/>
            <ac:spMk id="7" creationId="{DD1E5C31-1558-57D6-52C6-60121B7AE1DA}"/>
          </ac:spMkLst>
        </pc:spChg>
        <pc:spChg chg="del">
          <ac:chgData name="Yoel Kortick" userId="167978f5-7f40-4909-85d5-d4149554ad4e" providerId="ADAL" clId="{D5FD8459-2B5C-48A5-9673-8D128202ED48}" dt="2026-03-22T15:11:34.236" v="2727" actId="478"/>
          <ac:spMkLst>
            <pc:docMk/>
            <pc:sldMk cId="585324992" sldId="2351"/>
            <ac:spMk id="8" creationId="{85222BC6-8861-B1D2-8025-26B00F75F6E2}"/>
          </ac:spMkLst>
        </pc:spChg>
        <pc:spChg chg="add del mod">
          <ac:chgData name="Yoel Kortick" userId="167978f5-7f40-4909-85d5-d4149554ad4e" providerId="ADAL" clId="{D5FD8459-2B5C-48A5-9673-8D128202ED48}" dt="2026-03-22T15:11:40.173" v="2729" actId="478"/>
          <ac:spMkLst>
            <pc:docMk/>
            <pc:sldMk cId="585324992" sldId="2351"/>
            <ac:spMk id="9" creationId="{B5D37F69-DF2C-C5DA-4F21-A0ADA735A037}"/>
          </ac:spMkLst>
        </pc:spChg>
        <pc:picChg chg="del">
          <ac:chgData name="Yoel Kortick" userId="167978f5-7f40-4909-85d5-d4149554ad4e" providerId="ADAL" clId="{D5FD8459-2B5C-48A5-9673-8D128202ED48}" dt="2026-03-22T15:11:34.236" v="2727" actId="478"/>
          <ac:picMkLst>
            <pc:docMk/>
            <pc:sldMk cId="585324992" sldId="2351"/>
            <ac:picMk id="10" creationId="{9F0B4CDF-36EC-560F-95D9-1B47E18ADE9E}"/>
          </ac:picMkLst>
        </pc:picChg>
        <pc:picChg chg="add mod">
          <ac:chgData name="Yoel Kortick" userId="167978f5-7f40-4909-85d5-d4149554ad4e" providerId="ADAL" clId="{D5FD8459-2B5C-48A5-9673-8D128202ED48}" dt="2026-03-22T15:11:35.353" v="2728"/>
          <ac:picMkLst>
            <pc:docMk/>
            <pc:sldMk cId="585324992" sldId="2351"/>
            <ac:picMk id="11" creationId="{5E4EA79B-F5AC-D9C7-4FB7-D744DE45529A}"/>
          </ac:picMkLst>
        </pc:picChg>
        <pc:picChg chg="add mod">
          <ac:chgData name="Yoel Kortick" userId="167978f5-7f40-4909-85d5-d4149554ad4e" providerId="ADAL" clId="{D5FD8459-2B5C-48A5-9673-8D128202ED48}" dt="2026-03-22T15:12:21.688" v="2738" actId="1036"/>
          <ac:picMkLst>
            <pc:docMk/>
            <pc:sldMk cId="585324992" sldId="2351"/>
            <ac:picMk id="14" creationId="{321EA758-8B76-45A1-ADBA-F1DC88488C17}"/>
          </ac:picMkLst>
        </pc:picChg>
        <pc:picChg chg="del">
          <ac:chgData name="Yoel Kortick" userId="167978f5-7f40-4909-85d5-d4149554ad4e" providerId="ADAL" clId="{D5FD8459-2B5C-48A5-9673-8D128202ED48}" dt="2026-03-22T15:12:11.725" v="2730" actId="478"/>
          <ac:picMkLst>
            <pc:docMk/>
            <pc:sldMk cId="585324992" sldId="2351"/>
            <ac:picMk id="15" creationId="{C9372711-4DC5-9782-302A-93B8DE7FDCC7}"/>
          </ac:picMkLst>
        </pc:picChg>
      </pc:sldChg>
      <pc:sldChg chg="addSp delSp modSp del mod">
        <pc:chgData name="Yoel Kortick" userId="167978f5-7f40-4909-85d5-d4149554ad4e" providerId="ADAL" clId="{D5FD8459-2B5C-48A5-9673-8D128202ED48}" dt="2026-03-23T08:09:27.718" v="6232" actId="47"/>
        <pc:sldMkLst>
          <pc:docMk/>
          <pc:sldMk cId="2555360099" sldId="2352"/>
        </pc:sldMkLst>
        <pc:spChg chg="mod">
          <ac:chgData name="Yoel Kortick" userId="167978f5-7f40-4909-85d5-d4149554ad4e" providerId="ADAL" clId="{D5FD8459-2B5C-48A5-9673-8D128202ED48}" dt="2026-03-23T07:41:54.278" v="4757"/>
          <ac:spMkLst>
            <pc:docMk/>
            <pc:sldMk cId="2555360099" sldId="2352"/>
            <ac:spMk id="3" creationId="{DE927103-AA2A-F3FC-B4B1-C6597D984E58}"/>
          </ac:spMkLst>
        </pc:spChg>
        <pc:spChg chg="mod">
          <ac:chgData name="Yoel Kortick" userId="167978f5-7f40-4909-85d5-d4149554ad4e" providerId="ADAL" clId="{D5FD8459-2B5C-48A5-9673-8D128202ED48}" dt="2026-03-22T15:14:39.712" v="2824" actId="1036"/>
          <ac:spMkLst>
            <pc:docMk/>
            <pc:sldMk cId="2555360099" sldId="2352"/>
            <ac:spMk id="6" creationId="{1C865984-F1F5-EA7B-4496-F79BECCD7075}"/>
          </ac:spMkLst>
        </pc:spChg>
        <pc:spChg chg="mod">
          <ac:chgData name="Yoel Kortick" userId="167978f5-7f40-4909-85d5-d4149554ad4e" providerId="ADAL" clId="{D5FD8459-2B5C-48A5-9673-8D128202ED48}" dt="2026-03-22T15:14:47.451" v="2842" actId="1037"/>
          <ac:spMkLst>
            <pc:docMk/>
            <pc:sldMk cId="2555360099" sldId="2352"/>
            <ac:spMk id="8" creationId="{A3F31B68-E632-0E0E-38C9-36590AAA57B9}"/>
          </ac:spMkLst>
        </pc:spChg>
        <pc:spChg chg="mod">
          <ac:chgData name="Yoel Kortick" userId="167978f5-7f40-4909-85d5-d4149554ad4e" providerId="ADAL" clId="{D5FD8459-2B5C-48A5-9673-8D128202ED48}" dt="2026-03-22T15:13:43.960" v="2768" actId="1038"/>
          <ac:spMkLst>
            <pc:docMk/>
            <pc:sldMk cId="2555360099" sldId="2352"/>
            <ac:spMk id="9" creationId="{AFF29A65-678A-1284-04F3-1D3069C9A1EF}"/>
          </ac:spMkLst>
        </pc:spChg>
        <pc:spChg chg="mod">
          <ac:chgData name="Yoel Kortick" userId="167978f5-7f40-4909-85d5-d4149554ad4e" providerId="ADAL" clId="{D5FD8459-2B5C-48A5-9673-8D128202ED48}" dt="2026-03-22T15:13:29.233" v="2749" actId="13926"/>
          <ac:spMkLst>
            <pc:docMk/>
            <pc:sldMk cId="2555360099" sldId="2352"/>
            <ac:spMk id="10" creationId="{8417679C-ECEA-1237-564F-B9726362BE08}"/>
          </ac:spMkLst>
        </pc:spChg>
        <pc:picChg chg="del">
          <ac:chgData name="Yoel Kortick" userId="167978f5-7f40-4909-85d5-d4149554ad4e" providerId="ADAL" clId="{D5FD8459-2B5C-48A5-9673-8D128202ED48}" dt="2026-03-22T15:12:44.545" v="2739" actId="478"/>
          <ac:picMkLst>
            <pc:docMk/>
            <pc:sldMk cId="2555360099" sldId="2352"/>
            <ac:picMk id="5" creationId="{82B64935-63A0-3C39-0B0F-A9206FCBF3A6}"/>
          </ac:picMkLst>
        </pc:picChg>
        <pc:picChg chg="add mod">
          <ac:chgData name="Yoel Kortick" userId="167978f5-7f40-4909-85d5-d4149554ad4e" providerId="ADAL" clId="{D5FD8459-2B5C-48A5-9673-8D128202ED48}" dt="2026-03-22T15:12:50.217" v="2742" actId="208"/>
          <ac:picMkLst>
            <pc:docMk/>
            <pc:sldMk cId="2555360099" sldId="2352"/>
            <ac:picMk id="7" creationId="{776F8454-326C-6A84-7FCA-171AED551A82}"/>
          </ac:picMkLst>
        </pc:picChg>
        <pc:picChg chg="del">
          <ac:chgData name="Yoel Kortick" userId="167978f5-7f40-4909-85d5-d4149554ad4e" providerId="ADAL" clId="{D5FD8459-2B5C-48A5-9673-8D128202ED48}" dt="2026-03-22T15:14:07.414" v="2769" actId="478"/>
          <ac:picMkLst>
            <pc:docMk/>
            <pc:sldMk cId="2555360099" sldId="2352"/>
            <ac:picMk id="11" creationId="{6202B793-ED7E-C982-FD23-F17282551C2E}"/>
          </ac:picMkLst>
        </pc:picChg>
        <pc:picChg chg="add del mod">
          <ac:chgData name="Yoel Kortick" userId="167978f5-7f40-4909-85d5-d4149554ad4e" providerId="ADAL" clId="{D5FD8459-2B5C-48A5-9673-8D128202ED48}" dt="2026-03-22T15:14:28.603" v="2812" actId="478"/>
          <ac:picMkLst>
            <pc:docMk/>
            <pc:sldMk cId="2555360099" sldId="2352"/>
            <ac:picMk id="14" creationId="{9F2D39FE-A21D-0BD4-DEA2-42BCA8B54DB7}"/>
          </ac:picMkLst>
        </pc:picChg>
        <pc:picChg chg="add mod ord">
          <ac:chgData name="Yoel Kortick" userId="167978f5-7f40-4909-85d5-d4149554ad4e" providerId="ADAL" clId="{D5FD8459-2B5C-48A5-9673-8D128202ED48}" dt="2026-03-22T15:14:50.043" v="2843" actId="208"/>
          <ac:picMkLst>
            <pc:docMk/>
            <pc:sldMk cId="2555360099" sldId="2352"/>
            <ac:picMk id="17" creationId="{EE801BE2-5441-5F95-77D4-9571928DBA71}"/>
          </ac:picMkLst>
        </pc:picChg>
      </pc:sldChg>
      <pc:sldChg chg="modSp del">
        <pc:chgData name="Yoel Kortick" userId="167978f5-7f40-4909-85d5-d4149554ad4e" providerId="ADAL" clId="{D5FD8459-2B5C-48A5-9673-8D128202ED48}" dt="2026-03-23T08:09:27.718" v="6232" actId="47"/>
        <pc:sldMkLst>
          <pc:docMk/>
          <pc:sldMk cId="2659188939" sldId="2353"/>
        </pc:sldMkLst>
        <pc:spChg chg="mod">
          <ac:chgData name="Yoel Kortick" userId="167978f5-7f40-4909-85d5-d4149554ad4e" providerId="ADAL" clId="{D5FD8459-2B5C-48A5-9673-8D128202ED48}" dt="2026-03-23T07:41:54.278" v="4757"/>
          <ac:spMkLst>
            <pc:docMk/>
            <pc:sldMk cId="2659188939" sldId="2353"/>
            <ac:spMk id="3" creationId="{1857812D-0A33-98E1-689D-F650ACF73651}"/>
          </ac:spMkLst>
        </pc:spChg>
        <pc:spChg chg="mod">
          <ac:chgData name="Yoel Kortick" userId="167978f5-7f40-4909-85d5-d4149554ad4e" providerId="ADAL" clId="{D5FD8459-2B5C-48A5-9673-8D128202ED48}" dt="2026-03-23T07:41:54.278" v="4757"/>
          <ac:spMkLst>
            <pc:docMk/>
            <pc:sldMk cId="2659188939" sldId="2353"/>
            <ac:spMk id="4" creationId="{DCBA997E-E5E6-13F3-B302-484047B197D5}"/>
          </ac:spMkLst>
        </pc:spChg>
      </pc:sldChg>
      <pc:sldChg chg="addSp delSp modSp del mod">
        <pc:chgData name="Yoel Kortick" userId="167978f5-7f40-4909-85d5-d4149554ad4e" providerId="ADAL" clId="{D5FD8459-2B5C-48A5-9673-8D128202ED48}" dt="2026-03-23T08:09:27.718" v="6232" actId="47"/>
        <pc:sldMkLst>
          <pc:docMk/>
          <pc:sldMk cId="2464797589" sldId="2354"/>
        </pc:sldMkLst>
        <pc:spChg chg="mod">
          <ac:chgData name="Yoel Kortick" userId="167978f5-7f40-4909-85d5-d4149554ad4e" providerId="ADAL" clId="{D5FD8459-2B5C-48A5-9673-8D128202ED48}" dt="2026-03-23T07:41:54.278" v="4757"/>
          <ac:spMkLst>
            <pc:docMk/>
            <pc:sldMk cId="2464797589" sldId="2354"/>
            <ac:spMk id="3" creationId="{92D3BFD0-CAB3-3AA4-F890-7D438F6E559B}"/>
          </ac:spMkLst>
        </pc:spChg>
        <pc:spChg chg="mod">
          <ac:chgData name="Yoel Kortick" userId="167978f5-7f40-4909-85d5-d4149554ad4e" providerId="ADAL" clId="{D5FD8459-2B5C-48A5-9673-8D128202ED48}" dt="2026-03-22T15:15:36.725" v="2844"/>
          <ac:spMkLst>
            <pc:docMk/>
            <pc:sldMk cId="2464797589" sldId="2354"/>
            <ac:spMk id="4" creationId="{6529ED9B-6F40-7459-CC7E-9F8F264470C7}"/>
          </ac:spMkLst>
        </pc:spChg>
        <pc:picChg chg="del">
          <ac:chgData name="Yoel Kortick" userId="167978f5-7f40-4909-85d5-d4149554ad4e" providerId="ADAL" clId="{D5FD8459-2B5C-48A5-9673-8D128202ED48}" dt="2026-03-22T15:17:44.461" v="2845" actId="478"/>
          <ac:picMkLst>
            <pc:docMk/>
            <pc:sldMk cId="2464797589" sldId="2354"/>
            <ac:picMk id="5" creationId="{FEA53173-DEFB-A940-07CB-DF8E1FB3F22B}"/>
          </ac:picMkLst>
        </pc:picChg>
        <pc:picChg chg="add mod ord">
          <ac:chgData name="Yoel Kortick" userId="167978f5-7f40-4909-85d5-d4149554ad4e" providerId="ADAL" clId="{D5FD8459-2B5C-48A5-9673-8D128202ED48}" dt="2026-03-22T15:17:56.981" v="2874" actId="208"/>
          <ac:picMkLst>
            <pc:docMk/>
            <pc:sldMk cId="2464797589" sldId="2354"/>
            <ac:picMk id="7" creationId="{952A4E2B-DC05-AC24-7A58-DBC384F52DD8}"/>
          </ac:picMkLst>
        </pc:picChg>
      </pc:sldChg>
      <pc:sldChg chg="addSp delSp modSp mod">
        <pc:chgData name="Yoel Kortick" userId="167978f5-7f40-4909-85d5-d4149554ad4e" providerId="ADAL" clId="{D5FD8459-2B5C-48A5-9673-8D128202ED48}" dt="2026-03-23T15:25:50.917" v="9175" actId="1036"/>
        <pc:sldMkLst>
          <pc:docMk/>
          <pc:sldMk cId="3152497022" sldId="2355"/>
        </pc:sldMkLst>
        <pc:spChg chg="mod">
          <ac:chgData name="Yoel Kortick" userId="167978f5-7f40-4909-85d5-d4149554ad4e" providerId="ADAL" clId="{D5FD8459-2B5C-48A5-9673-8D128202ED48}" dt="2026-03-23T15:23:27.565" v="9138"/>
          <ac:spMkLst>
            <pc:docMk/>
            <pc:sldMk cId="3152497022" sldId="2355"/>
            <ac:spMk id="3" creationId="{594447DB-60FF-FEBD-1B39-A12A84048096}"/>
          </ac:spMkLst>
        </pc:spChg>
        <pc:spChg chg="del mod">
          <ac:chgData name="Yoel Kortick" userId="167978f5-7f40-4909-85d5-d4149554ad4e" providerId="ADAL" clId="{D5FD8459-2B5C-48A5-9673-8D128202ED48}" dt="2026-03-23T15:25:41.633" v="9139" actId="478"/>
          <ac:spMkLst>
            <pc:docMk/>
            <pc:sldMk cId="3152497022" sldId="2355"/>
            <ac:spMk id="4" creationId="{2A795AE7-5A1E-951A-FB50-A0D305669122}"/>
          </ac:spMkLst>
        </pc:spChg>
        <pc:spChg chg="add del">
          <ac:chgData name="Yoel Kortick" userId="167978f5-7f40-4909-85d5-d4149554ad4e" providerId="ADAL" clId="{D5FD8459-2B5C-48A5-9673-8D128202ED48}" dt="2026-03-23T15:25:41.633" v="9139" actId="478"/>
          <ac:spMkLst>
            <pc:docMk/>
            <pc:sldMk cId="3152497022" sldId="2355"/>
            <ac:spMk id="6" creationId="{73F26F5B-E404-D392-2CBF-D636C16D887E}"/>
          </ac:spMkLst>
        </pc:spChg>
        <pc:spChg chg="add del mod">
          <ac:chgData name="Yoel Kortick" userId="167978f5-7f40-4909-85d5-d4149554ad4e" providerId="ADAL" clId="{D5FD8459-2B5C-48A5-9673-8D128202ED48}" dt="2026-03-23T15:25:41.633" v="9139" actId="478"/>
          <ac:spMkLst>
            <pc:docMk/>
            <pc:sldMk cId="3152497022" sldId="2355"/>
            <ac:spMk id="7" creationId="{707EA582-ADE2-BFD6-4FAC-EAB2383EA062}"/>
          </ac:spMkLst>
        </pc:spChg>
        <pc:spChg chg="add del mod">
          <ac:chgData name="Yoel Kortick" userId="167978f5-7f40-4909-85d5-d4149554ad4e" providerId="ADAL" clId="{D5FD8459-2B5C-48A5-9673-8D128202ED48}" dt="2026-03-23T15:25:44.352" v="9140" actId="478"/>
          <ac:spMkLst>
            <pc:docMk/>
            <pc:sldMk cId="3152497022" sldId="2355"/>
            <ac:spMk id="8" creationId="{B3DE4BFC-68F4-0823-A4C1-123607DAED44}"/>
          </ac:spMkLst>
        </pc:spChg>
        <pc:spChg chg="add mod">
          <ac:chgData name="Yoel Kortick" userId="167978f5-7f40-4909-85d5-d4149554ad4e" providerId="ADAL" clId="{D5FD8459-2B5C-48A5-9673-8D128202ED48}" dt="2026-03-23T15:25:50.917" v="9175" actId="1036"/>
          <ac:spMkLst>
            <pc:docMk/>
            <pc:sldMk cId="3152497022" sldId="2355"/>
            <ac:spMk id="12" creationId="{795798F9-92C7-3329-01CC-9C05BFE44FAA}"/>
          </ac:spMkLst>
        </pc:spChg>
        <pc:spChg chg="add mod">
          <ac:chgData name="Yoel Kortick" userId="167978f5-7f40-4909-85d5-d4149554ad4e" providerId="ADAL" clId="{D5FD8459-2B5C-48A5-9673-8D128202ED48}" dt="2026-03-23T15:25:50.917" v="9175" actId="1036"/>
          <ac:spMkLst>
            <pc:docMk/>
            <pc:sldMk cId="3152497022" sldId="2355"/>
            <ac:spMk id="17" creationId="{31A4A747-5001-09FD-0A98-B72AD0C32D24}"/>
          </ac:spMkLst>
        </pc:spChg>
        <pc:spChg chg="add mod">
          <ac:chgData name="Yoel Kortick" userId="167978f5-7f40-4909-85d5-d4149554ad4e" providerId="ADAL" clId="{D5FD8459-2B5C-48A5-9673-8D128202ED48}" dt="2026-03-23T15:25:50.917" v="9175" actId="1036"/>
          <ac:spMkLst>
            <pc:docMk/>
            <pc:sldMk cId="3152497022" sldId="2355"/>
            <ac:spMk id="26" creationId="{6B3B6307-B2E4-1145-FD25-CF74CD37D377}"/>
          </ac:spMkLst>
        </pc:spChg>
        <pc:spChg chg="add mod">
          <ac:chgData name="Yoel Kortick" userId="167978f5-7f40-4909-85d5-d4149554ad4e" providerId="ADAL" clId="{D5FD8459-2B5C-48A5-9673-8D128202ED48}" dt="2026-03-23T15:25:50.917" v="9175" actId="1036"/>
          <ac:spMkLst>
            <pc:docMk/>
            <pc:sldMk cId="3152497022" sldId="2355"/>
            <ac:spMk id="28" creationId="{0265E2F5-D56D-32ED-C5EB-6C4DDAFBD5BA}"/>
          </ac:spMkLst>
        </pc:spChg>
        <pc:spChg chg="add mod">
          <ac:chgData name="Yoel Kortick" userId="167978f5-7f40-4909-85d5-d4149554ad4e" providerId="ADAL" clId="{D5FD8459-2B5C-48A5-9673-8D128202ED48}" dt="2026-03-23T15:25:50.917" v="9175" actId="1036"/>
          <ac:spMkLst>
            <pc:docMk/>
            <pc:sldMk cId="3152497022" sldId="2355"/>
            <ac:spMk id="30" creationId="{696E1991-3343-9F0D-4E43-713649400CB9}"/>
          </ac:spMkLst>
        </pc:spChg>
        <pc:spChg chg="add mod">
          <ac:chgData name="Yoel Kortick" userId="167978f5-7f40-4909-85d5-d4149554ad4e" providerId="ADAL" clId="{D5FD8459-2B5C-48A5-9673-8D128202ED48}" dt="2026-03-23T15:25:50.917" v="9175" actId="1036"/>
          <ac:spMkLst>
            <pc:docMk/>
            <pc:sldMk cId="3152497022" sldId="2355"/>
            <ac:spMk id="36" creationId="{B743E7EA-1E3E-672F-30F0-D60B48778624}"/>
          </ac:spMkLst>
        </pc:spChg>
        <pc:spChg chg="add mod">
          <ac:chgData name="Yoel Kortick" userId="167978f5-7f40-4909-85d5-d4149554ad4e" providerId="ADAL" clId="{D5FD8459-2B5C-48A5-9673-8D128202ED48}" dt="2026-03-23T15:25:50.917" v="9175" actId="1036"/>
          <ac:spMkLst>
            <pc:docMk/>
            <pc:sldMk cId="3152497022" sldId="2355"/>
            <ac:spMk id="38" creationId="{4FF73225-9707-49BA-504F-3E32FAAC4199}"/>
          </ac:spMkLst>
        </pc:spChg>
        <pc:spChg chg="add mod">
          <ac:chgData name="Yoel Kortick" userId="167978f5-7f40-4909-85d5-d4149554ad4e" providerId="ADAL" clId="{D5FD8459-2B5C-48A5-9673-8D128202ED48}" dt="2026-03-23T15:25:50.917" v="9175" actId="1036"/>
          <ac:spMkLst>
            <pc:docMk/>
            <pc:sldMk cId="3152497022" sldId="2355"/>
            <ac:spMk id="43" creationId="{C3A45868-9379-989D-16E9-07EEA3FADA46}"/>
          </ac:spMkLst>
        </pc:spChg>
        <pc:spChg chg="add mod">
          <ac:chgData name="Yoel Kortick" userId="167978f5-7f40-4909-85d5-d4149554ad4e" providerId="ADAL" clId="{D5FD8459-2B5C-48A5-9673-8D128202ED48}" dt="2026-03-23T15:25:50.917" v="9175" actId="1036"/>
          <ac:spMkLst>
            <pc:docMk/>
            <pc:sldMk cId="3152497022" sldId="2355"/>
            <ac:spMk id="46" creationId="{AF5C39B9-2AB5-3317-6910-0BE7D77BA579}"/>
          </ac:spMkLst>
        </pc:spChg>
        <pc:spChg chg="add mod">
          <ac:chgData name="Yoel Kortick" userId="167978f5-7f40-4909-85d5-d4149554ad4e" providerId="ADAL" clId="{D5FD8459-2B5C-48A5-9673-8D128202ED48}" dt="2026-03-23T15:25:50.917" v="9175" actId="1036"/>
          <ac:spMkLst>
            <pc:docMk/>
            <pc:sldMk cId="3152497022" sldId="2355"/>
            <ac:spMk id="48" creationId="{9D3DF594-82F1-3731-833D-D5C7E0D4D7F1}"/>
          </ac:spMkLst>
        </pc:spChg>
        <pc:picChg chg="add del mod">
          <ac:chgData name="Yoel Kortick" userId="167978f5-7f40-4909-85d5-d4149554ad4e" providerId="ADAL" clId="{D5FD8459-2B5C-48A5-9673-8D128202ED48}" dt="2026-03-23T15:25:41.633" v="9139" actId="478"/>
          <ac:picMkLst>
            <pc:docMk/>
            <pc:sldMk cId="3152497022" sldId="2355"/>
            <ac:picMk id="5" creationId="{1C5A2253-E7FE-DB29-E492-A99D9568A362}"/>
          </ac:picMkLst>
        </pc:picChg>
      </pc:sldChg>
      <pc:sldChg chg="addSp delSp modSp mod">
        <pc:chgData name="Yoel Kortick" userId="167978f5-7f40-4909-85d5-d4149554ad4e" providerId="ADAL" clId="{D5FD8459-2B5C-48A5-9673-8D128202ED48}" dt="2026-03-23T15:26:55.113" v="9190" actId="1035"/>
        <pc:sldMkLst>
          <pc:docMk/>
          <pc:sldMk cId="181611149" sldId="2356"/>
        </pc:sldMkLst>
        <pc:spChg chg="mod">
          <ac:chgData name="Yoel Kortick" userId="167978f5-7f40-4909-85d5-d4149554ad4e" providerId="ADAL" clId="{D5FD8459-2B5C-48A5-9673-8D128202ED48}" dt="2026-03-23T15:23:27.565" v="9138"/>
          <ac:spMkLst>
            <pc:docMk/>
            <pc:sldMk cId="181611149" sldId="2356"/>
            <ac:spMk id="3" creationId="{AE6B5309-5896-C827-EE70-101B1B2457BA}"/>
          </ac:spMkLst>
        </pc:spChg>
        <pc:spChg chg="del mod">
          <ac:chgData name="Yoel Kortick" userId="167978f5-7f40-4909-85d5-d4149554ad4e" providerId="ADAL" clId="{D5FD8459-2B5C-48A5-9673-8D128202ED48}" dt="2026-03-23T15:26:49.251" v="9176" actId="478"/>
          <ac:spMkLst>
            <pc:docMk/>
            <pc:sldMk cId="181611149" sldId="2356"/>
            <ac:spMk id="4" creationId="{441F9295-904A-0A62-41BE-3DA78593071B}"/>
          </ac:spMkLst>
        </pc:spChg>
        <pc:spChg chg="add del">
          <ac:chgData name="Yoel Kortick" userId="167978f5-7f40-4909-85d5-d4149554ad4e" providerId="ADAL" clId="{D5FD8459-2B5C-48A5-9673-8D128202ED48}" dt="2026-03-23T15:26:49.251" v="9176" actId="478"/>
          <ac:spMkLst>
            <pc:docMk/>
            <pc:sldMk cId="181611149" sldId="2356"/>
            <ac:spMk id="6" creationId="{DD43C2C1-86CB-BBBF-3C84-928EF868EFCE}"/>
          </ac:spMkLst>
        </pc:spChg>
        <pc:spChg chg="add del mod">
          <ac:chgData name="Yoel Kortick" userId="167978f5-7f40-4909-85d5-d4149554ad4e" providerId="ADAL" clId="{D5FD8459-2B5C-48A5-9673-8D128202ED48}" dt="2026-03-23T15:26:49.251" v="9176" actId="478"/>
          <ac:spMkLst>
            <pc:docMk/>
            <pc:sldMk cId="181611149" sldId="2356"/>
            <ac:spMk id="7" creationId="{34AC2B5B-3237-2E9C-4CCF-5D5300FF6F92}"/>
          </ac:spMkLst>
        </pc:spChg>
        <pc:spChg chg="add del mod">
          <ac:chgData name="Yoel Kortick" userId="167978f5-7f40-4909-85d5-d4149554ad4e" providerId="ADAL" clId="{D5FD8459-2B5C-48A5-9673-8D128202ED48}" dt="2026-03-23T15:26:49.251" v="9176" actId="478"/>
          <ac:spMkLst>
            <pc:docMk/>
            <pc:sldMk cId="181611149" sldId="2356"/>
            <ac:spMk id="8" creationId="{B06EECAF-9AF6-F537-256C-19DBC81113BB}"/>
          </ac:spMkLst>
        </pc:spChg>
        <pc:spChg chg="add del mod">
          <ac:chgData name="Yoel Kortick" userId="167978f5-7f40-4909-85d5-d4149554ad4e" providerId="ADAL" clId="{D5FD8459-2B5C-48A5-9673-8D128202ED48}" dt="2026-03-23T15:26:52.003" v="9177" actId="478"/>
          <ac:spMkLst>
            <pc:docMk/>
            <pc:sldMk cId="181611149" sldId="2356"/>
            <ac:spMk id="9" creationId="{67586151-4FA7-46A2-FABA-DCBFBDA752EE}"/>
          </ac:spMkLst>
        </pc:spChg>
        <pc:spChg chg="add mod">
          <ac:chgData name="Yoel Kortick" userId="167978f5-7f40-4909-85d5-d4149554ad4e" providerId="ADAL" clId="{D5FD8459-2B5C-48A5-9673-8D128202ED48}" dt="2026-03-23T15:26:55.113" v="9190" actId="1035"/>
          <ac:spMkLst>
            <pc:docMk/>
            <pc:sldMk cId="181611149" sldId="2356"/>
            <ac:spMk id="11" creationId="{2BB67168-7B7E-1FCE-7A4F-EB1E8CAB9D67}"/>
          </ac:spMkLst>
        </pc:spChg>
        <pc:spChg chg="add mod">
          <ac:chgData name="Yoel Kortick" userId="167978f5-7f40-4909-85d5-d4149554ad4e" providerId="ADAL" clId="{D5FD8459-2B5C-48A5-9673-8D128202ED48}" dt="2026-03-23T15:26:55.113" v="9190" actId="1035"/>
          <ac:spMkLst>
            <pc:docMk/>
            <pc:sldMk cId="181611149" sldId="2356"/>
            <ac:spMk id="13" creationId="{555104E1-D6D2-90DF-1059-23AB132B2C7A}"/>
          </ac:spMkLst>
        </pc:spChg>
        <pc:spChg chg="add mod">
          <ac:chgData name="Yoel Kortick" userId="167978f5-7f40-4909-85d5-d4149554ad4e" providerId="ADAL" clId="{D5FD8459-2B5C-48A5-9673-8D128202ED48}" dt="2026-03-23T15:26:55.113" v="9190" actId="1035"/>
          <ac:spMkLst>
            <pc:docMk/>
            <pc:sldMk cId="181611149" sldId="2356"/>
            <ac:spMk id="14" creationId="{6E82ACDB-99F9-A3A0-3637-AB97E03AFDB5}"/>
          </ac:spMkLst>
        </pc:spChg>
        <pc:spChg chg="add mod">
          <ac:chgData name="Yoel Kortick" userId="167978f5-7f40-4909-85d5-d4149554ad4e" providerId="ADAL" clId="{D5FD8459-2B5C-48A5-9673-8D128202ED48}" dt="2026-03-23T15:26:55.113" v="9190" actId="1035"/>
          <ac:spMkLst>
            <pc:docMk/>
            <pc:sldMk cId="181611149" sldId="2356"/>
            <ac:spMk id="15" creationId="{F109386E-DF8F-AA46-75B3-263617A3CA69}"/>
          </ac:spMkLst>
        </pc:spChg>
        <pc:spChg chg="add mod">
          <ac:chgData name="Yoel Kortick" userId="167978f5-7f40-4909-85d5-d4149554ad4e" providerId="ADAL" clId="{D5FD8459-2B5C-48A5-9673-8D128202ED48}" dt="2026-03-23T15:26:55.113" v="9190" actId="1035"/>
          <ac:spMkLst>
            <pc:docMk/>
            <pc:sldMk cId="181611149" sldId="2356"/>
            <ac:spMk id="16" creationId="{B9EB241E-8538-447E-525D-CEBE0E672A01}"/>
          </ac:spMkLst>
        </pc:spChg>
        <pc:spChg chg="add mod">
          <ac:chgData name="Yoel Kortick" userId="167978f5-7f40-4909-85d5-d4149554ad4e" providerId="ADAL" clId="{D5FD8459-2B5C-48A5-9673-8D128202ED48}" dt="2026-03-23T15:26:55.113" v="9190" actId="1035"/>
          <ac:spMkLst>
            <pc:docMk/>
            <pc:sldMk cId="181611149" sldId="2356"/>
            <ac:spMk id="17" creationId="{B83232CB-7E83-590D-D18C-AB448AE351CE}"/>
          </ac:spMkLst>
        </pc:spChg>
        <pc:spChg chg="add mod">
          <ac:chgData name="Yoel Kortick" userId="167978f5-7f40-4909-85d5-d4149554ad4e" providerId="ADAL" clId="{D5FD8459-2B5C-48A5-9673-8D128202ED48}" dt="2026-03-23T15:26:55.113" v="9190" actId="1035"/>
          <ac:spMkLst>
            <pc:docMk/>
            <pc:sldMk cId="181611149" sldId="2356"/>
            <ac:spMk id="20" creationId="{29969B94-BA9D-4265-BFCB-D3FA4545A648}"/>
          </ac:spMkLst>
        </pc:spChg>
        <pc:picChg chg="add del mod">
          <ac:chgData name="Yoel Kortick" userId="167978f5-7f40-4909-85d5-d4149554ad4e" providerId="ADAL" clId="{D5FD8459-2B5C-48A5-9673-8D128202ED48}" dt="2026-03-23T15:26:49.251" v="9176" actId="478"/>
          <ac:picMkLst>
            <pc:docMk/>
            <pc:sldMk cId="181611149" sldId="2356"/>
            <ac:picMk id="5" creationId="{3BBEA4CF-84F8-D71C-5A8B-215E30D59F7F}"/>
          </ac:picMkLst>
        </pc:picChg>
        <pc:picChg chg="add mod">
          <ac:chgData name="Yoel Kortick" userId="167978f5-7f40-4909-85d5-d4149554ad4e" providerId="ADAL" clId="{D5FD8459-2B5C-48A5-9673-8D128202ED48}" dt="2026-03-23T15:26:55.113" v="9190" actId="1035"/>
          <ac:picMkLst>
            <pc:docMk/>
            <pc:sldMk cId="181611149" sldId="2356"/>
            <ac:picMk id="10" creationId="{29550E02-C903-009A-7797-04DA45AF9C22}"/>
          </ac:picMkLst>
        </pc:picChg>
        <pc:cxnChg chg="add mod">
          <ac:chgData name="Yoel Kortick" userId="167978f5-7f40-4909-85d5-d4149554ad4e" providerId="ADAL" clId="{D5FD8459-2B5C-48A5-9673-8D128202ED48}" dt="2026-03-23T15:26:55.113" v="9190" actId="1035"/>
          <ac:cxnSpMkLst>
            <pc:docMk/>
            <pc:sldMk cId="181611149" sldId="2356"/>
            <ac:cxnSpMk id="12" creationId="{9663C5BC-1C9F-4E06-92C9-26CC29AADC36}"/>
          </ac:cxnSpMkLst>
        </pc:cxnChg>
        <pc:cxnChg chg="add mod">
          <ac:chgData name="Yoel Kortick" userId="167978f5-7f40-4909-85d5-d4149554ad4e" providerId="ADAL" clId="{D5FD8459-2B5C-48A5-9673-8D128202ED48}" dt="2026-03-23T15:26:55.113" v="9190" actId="1035"/>
          <ac:cxnSpMkLst>
            <pc:docMk/>
            <pc:sldMk cId="181611149" sldId="2356"/>
            <ac:cxnSpMk id="18" creationId="{5BD8CE1F-863E-4E5C-153A-EC49A4BA0E8F}"/>
          </ac:cxnSpMkLst>
        </pc:cxnChg>
      </pc:sldChg>
      <pc:sldChg chg="addSp delSp modSp del mod">
        <pc:chgData name="Yoel Kortick" userId="167978f5-7f40-4909-85d5-d4149554ad4e" providerId="ADAL" clId="{D5FD8459-2B5C-48A5-9673-8D128202ED48}" dt="2026-03-23T15:28:00.658" v="9191" actId="47"/>
        <pc:sldMkLst>
          <pc:docMk/>
          <pc:sldMk cId="3887607702" sldId="2357"/>
        </pc:sldMkLst>
        <pc:spChg chg="mod">
          <ac:chgData name="Yoel Kortick" userId="167978f5-7f40-4909-85d5-d4149554ad4e" providerId="ADAL" clId="{D5FD8459-2B5C-48A5-9673-8D128202ED48}" dt="2026-03-23T15:23:27.565" v="9138"/>
          <ac:spMkLst>
            <pc:docMk/>
            <pc:sldMk cId="3887607702" sldId="2357"/>
            <ac:spMk id="3" creationId="{D82A43B1-03F2-10FA-F3E0-DF4E401A05C9}"/>
          </ac:spMkLst>
        </pc:spChg>
        <pc:spChg chg="add mod">
          <ac:chgData name="Yoel Kortick" userId="167978f5-7f40-4909-85d5-d4149554ad4e" providerId="ADAL" clId="{D5FD8459-2B5C-48A5-9673-8D128202ED48}" dt="2026-03-23T11:43:22.408" v="6876" actId="1036"/>
          <ac:spMkLst>
            <pc:docMk/>
            <pc:sldMk cId="3887607702" sldId="2357"/>
            <ac:spMk id="11" creationId="{901A1B85-51B7-D0C3-36CF-40BB9715304C}"/>
          </ac:spMkLst>
        </pc:spChg>
        <pc:spChg chg="add mod">
          <ac:chgData name="Yoel Kortick" userId="167978f5-7f40-4909-85d5-d4149554ad4e" providerId="ADAL" clId="{D5FD8459-2B5C-48A5-9673-8D128202ED48}" dt="2026-03-23T11:43:59.595" v="6917" actId="208"/>
          <ac:spMkLst>
            <pc:docMk/>
            <pc:sldMk cId="3887607702" sldId="2357"/>
            <ac:spMk id="12" creationId="{83756435-5221-EB93-D7DE-F83A3EF5EAEF}"/>
          </ac:spMkLst>
        </pc:spChg>
        <pc:spChg chg="mod">
          <ac:chgData name="Yoel Kortick" userId="167978f5-7f40-4909-85d5-d4149554ad4e" providerId="ADAL" clId="{D5FD8459-2B5C-48A5-9673-8D128202ED48}" dt="2026-03-23T11:40:16.132" v="6836" actId="20577"/>
          <ac:spMkLst>
            <pc:docMk/>
            <pc:sldMk cId="3887607702" sldId="2357"/>
            <ac:spMk id="15" creationId="{660C6CB1-B86E-41E1-CE77-AB095DEA5A25}"/>
          </ac:spMkLst>
        </pc:spChg>
        <pc:spChg chg="del mod">
          <ac:chgData name="Yoel Kortick" userId="167978f5-7f40-4909-85d5-d4149554ad4e" providerId="ADAL" clId="{D5FD8459-2B5C-48A5-9673-8D128202ED48}" dt="2026-03-23T11:39:16.931" v="6791" actId="478"/>
          <ac:spMkLst>
            <pc:docMk/>
            <pc:sldMk cId="3887607702" sldId="2357"/>
            <ac:spMk id="16" creationId="{4A5E8534-558D-B03F-6C9B-9E575B3DD1D9}"/>
          </ac:spMkLst>
        </pc:spChg>
        <pc:spChg chg="del mod">
          <ac:chgData name="Yoel Kortick" userId="167978f5-7f40-4909-85d5-d4149554ad4e" providerId="ADAL" clId="{D5FD8459-2B5C-48A5-9673-8D128202ED48}" dt="2026-03-23T11:39:16.931" v="6791" actId="478"/>
          <ac:spMkLst>
            <pc:docMk/>
            <pc:sldMk cId="3887607702" sldId="2357"/>
            <ac:spMk id="17" creationId="{EE4F61F2-1AFD-F7E0-EDF5-9EAD445507A0}"/>
          </ac:spMkLst>
        </pc:spChg>
        <pc:picChg chg="del">
          <ac:chgData name="Yoel Kortick" userId="167978f5-7f40-4909-85d5-d4149554ad4e" providerId="ADAL" clId="{D5FD8459-2B5C-48A5-9673-8D128202ED48}" dt="2026-03-22T15:23:23.315" v="2875" actId="478"/>
          <ac:picMkLst>
            <pc:docMk/>
            <pc:sldMk cId="3887607702" sldId="2357"/>
            <ac:picMk id="4" creationId="{05A5540B-CD57-3812-071F-726326D1C9A8}"/>
          </ac:picMkLst>
        </pc:picChg>
        <pc:picChg chg="add mod">
          <ac:chgData name="Yoel Kortick" userId="167978f5-7f40-4909-85d5-d4149554ad4e" providerId="ADAL" clId="{D5FD8459-2B5C-48A5-9673-8D128202ED48}" dt="2026-03-23T11:39:26.094" v="6822" actId="208"/>
          <ac:picMkLst>
            <pc:docMk/>
            <pc:sldMk cId="3887607702" sldId="2357"/>
            <ac:picMk id="4" creationId="{530D044F-167D-681F-358E-5DD4F9E15C23}"/>
          </ac:picMkLst>
        </pc:picChg>
        <pc:picChg chg="add del mod ord">
          <ac:chgData name="Yoel Kortick" userId="167978f5-7f40-4909-85d5-d4149554ad4e" providerId="ADAL" clId="{D5FD8459-2B5C-48A5-9673-8D128202ED48}" dt="2026-03-23T11:39:20.602" v="6793" actId="478"/>
          <ac:picMkLst>
            <pc:docMk/>
            <pc:sldMk cId="3887607702" sldId="2357"/>
            <ac:picMk id="5" creationId="{358AD5D2-986B-DCF2-3B6B-B7C632A187FC}"/>
          </ac:picMkLst>
        </pc:picChg>
        <pc:picChg chg="add del mod">
          <ac:chgData name="Yoel Kortick" userId="167978f5-7f40-4909-85d5-d4149554ad4e" providerId="ADAL" clId="{D5FD8459-2B5C-48A5-9673-8D128202ED48}" dt="2026-03-23T11:39:18.834" v="6792" actId="478"/>
          <ac:picMkLst>
            <pc:docMk/>
            <pc:sldMk cId="3887607702" sldId="2357"/>
            <ac:picMk id="7" creationId="{E38577C4-B52A-FAF2-DF0D-10081F23976F}"/>
          </ac:picMkLst>
        </pc:picChg>
        <pc:picChg chg="add del mod">
          <ac:chgData name="Yoel Kortick" userId="167978f5-7f40-4909-85d5-d4149554ad4e" providerId="ADAL" clId="{D5FD8459-2B5C-48A5-9673-8D128202ED48}" dt="2026-03-23T11:43:02.346" v="6867" actId="478"/>
          <ac:picMkLst>
            <pc:docMk/>
            <pc:sldMk cId="3887607702" sldId="2357"/>
            <ac:picMk id="8" creationId="{66EBCE8C-9855-7329-6CCC-F7CBBB1A64C3}"/>
          </ac:picMkLst>
        </pc:picChg>
        <pc:picChg chg="add mod">
          <ac:chgData name="Yoel Kortick" userId="167978f5-7f40-4909-85d5-d4149554ad4e" providerId="ADAL" clId="{D5FD8459-2B5C-48A5-9673-8D128202ED48}" dt="2026-03-23T11:43:12.077" v="6872" actId="208"/>
          <ac:picMkLst>
            <pc:docMk/>
            <pc:sldMk cId="3887607702" sldId="2357"/>
            <ac:picMk id="10" creationId="{B80FAE8A-B151-DB6D-E765-5C2E77459743}"/>
          </ac:picMkLst>
        </pc:picChg>
        <pc:picChg chg="del">
          <ac:chgData name="Yoel Kortick" userId="167978f5-7f40-4909-85d5-d4149554ad4e" providerId="ADAL" clId="{D5FD8459-2B5C-48A5-9673-8D128202ED48}" dt="2026-03-22T15:23:27.432" v="2877" actId="478"/>
          <ac:picMkLst>
            <pc:docMk/>
            <pc:sldMk cId="3887607702" sldId="2357"/>
            <ac:picMk id="13" creationId="{99391F3D-CEFD-17DF-4013-AB2A5C743AAB}"/>
          </ac:picMkLst>
        </pc:picChg>
        <pc:cxnChg chg="del mod">
          <ac:chgData name="Yoel Kortick" userId="167978f5-7f40-4909-85d5-d4149554ad4e" providerId="ADAL" clId="{D5FD8459-2B5C-48A5-9673-8D128202ED48}" dt="2026-03-23T11:39:16.931" v="6791" actId="478"/>
          <ac:cxnSpMkLst>
            <pc:docMk/>
            <pc:sldMk cId="3887607702" sldId="2357"/>
            <ac:cxnSpMk id="19" creationId="{28802D18-C0F3-56A0-E6D2-5BF81E32DA0D}"/>
          </ac:cxnSpMkLst>
        </pc:cxnChg>
        <pc:cxnChg chg="del mod">
          <ac:chgData name="Yoel Kortick" userId="167978f5-7f40-4909-85d5-d4149554ad4e" providerId="ADAL" clId="{D5FD8459-2B5C-48A5-9673-8D128202ED48}" dt="2026-03-23T11:39:16.931" v="6791" actId="478"/>
          <ac:cxnSpMkLst>
            <pc:docMk/>
            <pc:sldMk cId="3887607702" sldId="2357"/>
            <ac:cxnSpMk id="20" creationId="{0B4EE48B-A5E4-467E-746D-4052A19DB1FC}"/>
          </ac:cxnSpMkLst>
        </pc:cxnChg>
      </pc:sldChg>
      <pc:sldChg chg="addSp modSp del mod">
        <pc:chgData name="Yoel Kortick" userId="167978f5-7f40-4909-85d5-d4149554ad4e" providerId="ADAL" clId="{D5FD8459-2B5C-48A5-9673-8D128202ED48}" dt="2026-03-23T15:28:01.757" v="9192" actId="47"/>
        <pc:sldMkLst>
          <pc:docMk/>
          <pc:sldMk cId="3029451404" sldId="2358"/>
        </pc:sldMkLst>
        <pc:spChg chg="mod">
          <ac:chgData name="Yoel Kortick" userId="167978f5-7f40-4909-85d5-d4149554ad4e" providerId="ADAL" clId="{D5FD8459-2B5C-48A5-9673-8D128202ED48}" dt="2026-03-23T15:23:27.565" v="9138"/>
          <ac:spMkLst>
            <pc:docMk/>
            <pc:sldMk cId="3029451404" sldId="2358"/>
            <ac:spMk id="3" creationId="{31E19CE7-E6FE-84C9-B3A0-D105EE126E97}"/>
          </ac:spMkLst>
        </pc:spChg>
        <pc:spChg chg="mod">
          <ac:chgData name="Yoel Kortick" userId="167978f5-7f40-4909-85d5-d4149554ad4e" providerId="ADAL" clId="{D5FD8459-2B5C-48A5-9673-8D128202ED48}" dt="2026-03-23T11:41:17.771" v="6862" actId="14100"/>
          <ac:spMkLst>
            <pc:docMk/>
            <pc:sldMk cId="3029451404" sldId="2358"/>
            <ac:spMk id="4" creationId="{9AE041A7-5AE4-E62E-8AB1-C7094A417836}"/>
          </ac:spMkLst>
        </pc:spChg>
        <pc:picChg chg="add mod">
          <ac:chgData name="Yoel Kortick" userId="167978f5-7f40-4909-85d5-d4149554ad4e" providerId="ADAL" clId="{D5FD8459-2B5C-48A5-9673-8D128202ED48}" dt="2026-03-23T11:41:24.281" v="6866" actId="208"/>
          <ac:picMkLst>
            <pc:docMk/>
            <pc:sldMk cId="3029451404" sldId="2358"/>
            <ac:picMk id="5" creationId="{0420C478-4957-B160-6691-379D89983E23}"/>
          </ac:picMkLst>
        </pc:picChg>
      </pc:sldChg>
      <pc:sldChg chg="addSp delSp modSp del mod">
        <pc:chgData name="Yoel Kortick" userId="167978f5-7f40-4909-85d5-d4149554ad4e" providerId="ADAL" clId="{D5FD8459-2B5C-48A5-9673-8D128202ED48}" dt="2026-03-23T15:28:03.639" v="9193" actId="47"/>
        <pc:sldMkLst>
          <pc:docMk/>
          <pc:sldMk cId="3593068420" sldId="2359"/>
        </pc:sldMkLst>
        <pc:spChg chg="mod">
          <ac:chgData name="Yoel Kortick" userId="167978f5-7f40-4909-85d5-d4149554ad4e" providerId="ADAL" clId="{D5FD8459-2B5C-48A5-9673-8D128202ED48}" dt="2026-03-23T15:23:27.565" v="9138"/>
          <ac:spMkLst>
            <pc:docMk/>
            <pc:sldMk cId="3593068420" sldId="2359"/>
            <ac:spMk id="3" creationId="{8F6D00AA-E1FC-061A-58E5-7D783F058AF3}"/>
          </ac:spMkLst>
        </pc:spChg>
        <pc:spChg chg="add">
          <ac:chgData name="Yoel Kortick" userId="167978f5-7f40-4909-85d5-d4149554ad4e" providerId="ADAL" clId="{D5FD8459-2B5C-48A5-9673-8D128202ED48}" dt="2026-03-23T11:54:30.457" v="7091" actId="11529"/>
          <ac:spMkLst>
            <pc:docMk/>
            <pc:sldMk cId="3593068420" sldId="2359"/>
            <ac:spMk id="11" creationId="{265B9695-43EB-D9B7-9896-50CE2E48F841}"/>
          </ac:spMkLst>
        </pc:spChg>
        <pc:spChg chg="add mod">
          <ac:chgData name="Yoel Kortick" userId="167978f5-7f40-4909-85d5-d4149554ad4e" providerId="ADAL" clId="{D5FD8459-2B5C-48A5-9673-8D128202ED48}" dt="2026-03-23T11:54:40.628" v="7143" actId="1035"/>
          <ac:spMkLst>
            <pc:docMk/>
            <pc:sldMk cId="3593068420" sldId="2359"/>
            <ac:spMk id="12" creationId="{A226C246-B625-C56D-87D5-4DC9E2FA4D38}"/>
          </ac:spMkLst>
        </pc:spChg>
        <pc:spChg chg="add mod">
          <ac:chgData name="Yoel Kortick" userId="167978f5-7f40-4909-85d5-d4149554ad4e" providerId="ADAL" clId="{D5FD8459-2B5C-48A5-9673-8D128202ED48}" dt="2026-03-23T11:54:49.472" v="7209" actId="1036"/>
          <ac:spMkLst>
            <pc:docMk/>
            <pc:sldMk cId="3593068420" sldId="2359"/>
            <ac:spMk id="13" creationId="{25B5D99A-F9C8-2C4C-A1E8-4020A12E0843}"/>
          </ac:spMkLst>
        </pc:spChg>
        <pc:spChg chg="add mod">
          <ac:chgData name="Yoel Kortick" userId="167978f5-7f40-4909-85d5-d4149554ad4e" providerId="ADAL" clId="{D5FD8459-2B5C-48A5-9673-8D128202ED48}" dt="2026-03-23T11:55:34.056" v="7249" actId="122"/>
          <ac:spMkLst>
            <pc:docMk/>
            <pc:sldMk cId="3593068420" sldId="2359"/>
            <ac:spMk id="14" creationId="{6C225D8D-7AF3-EE89-7ACB-0835CF555424}"/>
          </ac:spMkLst>
        </pc:spChg>
        <pc:spChg chg="mod">
          <ac:chgData name="Yoel Kortick" userId="167978f5-7f40-4909-85d5-d4149554ad4e" providerId="ADAL" clId="{D5FD8459-2B5C-48A5-9673-8D128202ED48}" dt="2026-03-23T11:52:01.030" v="6991" actId="313"/>
          <ac:spMkLst>
            <pc:docMk/>
            <pc:sldMk cId="3593068420" sldId="2359"/>
            <ac:spMk id="15" creationId="{2CE301AC-FACB-A1FB-873A-3F8A2B6946AD}"/>
          </ac:spMkLst>
        </pc:spChg>
        <pc:spChg chg="add mod">
          <ac:chgData name="Yoel Kortick" userId="167978f5-7f40-4909-85d5-d4149554ad4e" providerId="ADAL" clId="{D5FD8459-2B5C-48A5-9673-8D128202ED48}" dt="2026-03-23T11:55:58.314" v="7313" actId="20577"/>
          <ac:spMkLst>
            <pc:docMk/>
            <pc:sldMk cId="3593068420" sldId="2359"/>
            <ac:spMk id="16" creationId="{12F72C5C-2232-DE6F-AD81-B9F1AF4206B9}"/>
          </ac:spMkLst>
        </pc:spChg>
        <pc:spChg chg="del">
          <ac:chgData name="Yoel Kortick" userId="167978f5-7f40-4909-85d5-d4149554ad4e" providerId="ADAL" clId="{D5FD8459-2B5C-48A5-9673-8D128202ED48}" dt="2026-03-23T11:52:04.504" v="6992" actId="478"/>
          <ac:spMkLst>
            <pc:docMk/>
            <pc:sldMk cId="3593068420" sldId="2359"/>
            <ac:spMk id="17" creationId="{34D3F5C5-0954-9576-5588-E0C531952C3B}"/>
          </ac:spMkLst>
        </pc:spChg>
        <pc:spChg chg="del">
          <ac:chgData name="Yoel Kortick" userId="167978f5-7f40-4909-85d5-d4149554ad4e" providerId="ADAL" clId="{D5FD8459-2B5C-48A5-9673-8D128202ED48}" dt="2026-03-23T11:52:04.504" v="6992" actId="478"/>
          <ac:spMkLst>
            <pc:docMk/>
            <pc:sldMk cId="3593068420" sldId="2359"/>
            <ac:spMk id="18" creationId="{66DEB093-9D1E-42B5-6618-9DA87CBEFBCE}"/>
          </ac:spMkLst>
        </pc:spChg>
        <pc:spChg chg="add mod">
          <ac:chgData name="Yoel Kortick" userId="167978f5-7f40-4909-85d5-d4149554ad4e" providerId="ADAL" clId="{D5FD8459-2B5C-48A5-9673-8D128202ED48}" dt="2026-03-23T11:56:13.883" v="7389" actId="20577"/>
          <ac:spMkLst>
            <pc:docMk/>
            <pc:sldMk cId="3593068420" sldId="2359"/>
            <ac:spMk id="21" creationId="{FAF23E7B-A17A-4A3A-6C26-9F7858BDF811}"/>
          </ac:spMkLst>
        </pc:spChg>
        <pc:picChg chg="add del">
          <ac:chgData name="Yoel Kortick" userId="167978f5-7f40-4909-85d5-d4149554ad4e" providerId="ADAL" clId="{D5FD8459-2B5C-48A5-9673-8D128202ED48}" dt="2026-03-22T15:25:59.284" v="2987" actId="22"/>
          <ac:picMkLst>
            <pc:docMk/>
            <pc:sldMk cId="3593068420" sldId="2359"/>
            <ac:picMk id="4" creationId="{A961E2A9-B396-0F0B-0F5E-FC42F213CC45}"/>
          </ac:picMkLst>
        </pc:picChg>
        <pc:picChg chg="add mod">
          <ac:chgData name="Yoel Kortick" userId="167978f5-7f40-4909-85d5-d4149554ad4e" providerId="ADAL" clId="{D5FD8459-2B5C-48A5-9673-8D128202ED48}" dt="2026-03-23T11:52:49.973" v="7029" actId="208"/>
          <ac:picMkLst>
            <pc:docMk/>
            <pc:sldMk cId="3593068420" sldId="2359"/>
            <ac:picMk id="4" creationId="{CA78CE49-2830-AC4B-E217-10FF3158D4FA}"/>
          </ac:picMkLst>
        </pc:picChg>
        <pc:picChg chg="del">
          <ac:chgData name="Yoel Kortick" userId="167978f5-7f40-4909-85d5-d4149554ad4e" providerId="ADAL" clId="{D5FD8459-2B5C-48A5-9673-8D128202ED48}" dt="2026-03-23T11:52:04.504" v="6992" actId="478"/>
          <ac:picMkLst>
            <pc:docMk/>
            <pc:sldMk cId="3593068420" sldId="2359"/>
            <ac:picMk id="5" creationId="{4091FB9E-B2EA-1498-4196-7BF0027C7CB9}"/>
          </ac:picMkLst>
        </pc:picChg>
        <pc:picChg chg="add del mod ord">
          <ac:chgData name="Yoel Kortick" userId="167978f5-7f40-4909-85d5-d4149554ad4e" providerId="ADAL" clId="{D5FD8459-2B5C-48A5-9673-8D128202ED48}" dt="2026-03-23T11:52:04.504" v="6992" actId="478"/>
          <ac:picMkLst>
            <pc:docMk/>
            <pc:sldMk cId="3593068420" sldId="2359"/>
            <ac:picMk id="7" creationId="{C0697606-3FD6-A403-0EE6-5585B9FC198B}"/>
          </ac:picMkLst>
        </pc:picChg>
        <pc:picChg chg="add mod">
          <ac:chgData name="Yoel Kortick" userId="167978f5-7f40-4909-85d5-d4149554ad4e" providerId="ADAL" clId="{D5FD8459-2B5C-48A5-9673-8D128202ED48}" dt="2026-03-23T11:53:31.464" v="7048" actId="208"/>
          <ac:picMkLst>
            <pc:docMk/>
            <pc:sldMk cId="3593068420" sldId="2359"/>
            <ac:picMk id="8" creationId="{8659C393-10FA-F28E-8917-6AC1278758D8}"/>
          </ac:picMkLst>
        </pc:picChg>
        <pc:picChg chg="del">
          <ac:chgData name="Yoel Kortick" userId="167978f5-7f40-4909-85d5-d4149554ad4e" providerId="ADAL" clId="{D5FD8459-2B5C-48A5-9673-8D128202ED48}" dt="2026-03-22T15:26:45.135" v="2988" actId="478"/>
          <ac:picMkLst>
            <pc:docMk/>
            <pc:sldMk cId="3593068420" sldId="2359"/>
            <ac:picMk id="8" creationId="{9DC352C5-4F2B-0877-25AA-8D0CEABF8C3A}"/>
          </ac:picMkLst>
        </pc:picChg>
        <pc:picChg chg="add mod">
          <ac:chgData name="Yoel Kortick" userId="167978f5-7f40-4909-85d5-d4149554ad4e" providerId="ADAL" clId="{D5FD8459-2B5C-48A5-9673-8D128202ED48}" dt="2026-03-23T11:54:23.553" v="7090" actId="208"/>
          <ac:picMkLst>
            <pc:docMk/>
            <pc:sldMk cId="3593068420" sldId="2359"/>
            <ac:picMk id="10" creationId="{1F293C94-BBAF-7BFA-655F-E56066DBB12E}"/>
          </ac:picMkLst>
        </pc:picChg>
        <pc:cxnChg chg="del">
          <ac:chgData name="Yoel Kortick" userId="167978f5-7f40-4909-85d5-d4149554ad4e" providerId="ADAL" clId="{D5FD8459-2B5C-48A5-9673-8D128202ED48}" dt="2026-03-23T11:52:04.504" v="6992" actId="478"/>
          <ac:cxnSpMkLst>
            <pc:docMk/>
            <pc:sldMk cId="3593068420" sldId="2359"/>
            <ac:cxnSpMk id="19" creationId="{FCE6D9B0-A481-AEE8-BAC2-DA82A1CF18AD}"/>
          </ac:cxnSpMkLst>
        </pc:cxnChg>
        <pc:cxnChg chg="del">
          <ac:chgData name="Yoel Kortick" userId="167978f5-7f40-4909-85d5-d4149554ad4e" providerId="ADAL" clId="{D5FD8459-2B5C-48A5-9673-8D128202ED48}" dt="2026-03-23T11:52:04.504" v="6992" actId="478"/>
          <ac:cxnSpMkLst>
            <pc:docMk/>
            <pc:sldMk cId="3593068420" sldId="2359"/>
            <ac:cxnSpMk id="20" creationId="{E7AABE6B-88EE-47F1-672D-3232C6F843C4}"/>
          </ac:cxnSpMkLst>
        </pc:cxnChg>
      </pc:sldChg>
      <pc:sldChg chg="addSp delSp modSp del mod">
        <pc:chgData name="Yoel Kortick" userId="167978f5-7f40-4909-85d5-d4149554ad4e" providerId="ADAL" clId="{D5FD8459-2B5C-48A5-9673-8D128202ED48}" dt="2026-03-23T15:28:05.623" v="9195" actId="47"/>
        <pc:sldMkLst>
          <pc:docMk/>
          <pc:sldMk cId="3058901902" sldId="2360"/>
        </pc:sldMkLst>
        <pc:spChg chg="del mod">
          <ac:chgData name="Yoel Kortick" userId="167978f5-7f40-4909-85d5-d4149554ad4e" providerId="ADAL" clId="{D5FD8459-2B5C-48A5-9673-8D128202ED48}" dt="2026-03-23T13:34:57.878" v="7558" actId="478"/>
          <ac:spMkLst>
            <pc:docMk/>
            <pc:sldMk cId="3058901902" sldId="2360"/>
            <ac:spMk id="2" creationId="{1AB8A35D-8007-0639-EB13-5E2E287E20FD}"/>
          </ac:spMkLst>
        </pc:spChg>
        <pc:spChg chg="mod">
          <ac:chgData name="Yoel Kortick" userId="167978f5-7f40-4909-85d5-d4149554ad4e" providerId="ADAL" clId="{D5FD8459-2B5C-48A5-9673-8D128202ED48}" dt="2026-03-23T15:23:27.565" v="9138"/>
          <ac:spMkLst>
            <pc:docMk/>
            <pc:sldMk cId="3058901902" sldId="2360"/>
            <ac:spMk id="3" creationId="{8A31F5B5-808C-8F16-1B94-F71C7635D2C6}"/>
          </ac:spMkLst>
        </pc:spChg>
        <pc:spChg chg="add mod">
          <ac:chgData name="Yoel Kortick" userId="167978f5-7f40-4909-85d5-d4149554ad4e" providerId="ADAL" clId="{D5FD8459-2B5C-48A5-9673-8D128202ED48}" dt="2026-03-23T13:40:58.616" v="7786" actId="20577"/>
          <ac:spMkLst>
            <pc:docMk/>
            <pc:sldMk cId="3058901902" sldId="2360"/>
            <ac:spMk id="8" creationId="{D78F2C07-7FF2-19B2-3CD5-EE7798026A5B}"/>
          </ac:spMkLst>
        </pc:spChg>
        <pc:spChg chg="add">
          <ac:chgData name="Yoel Kortick" userId="167978f5-7f40-4909-85d5-d4149554ad4e" providerId="ADAL" clId="{D5FD8459-2B5C-48A5-9673-8D128202ED48}" dt="2026-03-23T13:36:50.297" v="7758" actId="11529"/>
          <ac:spMkLst>
            <pc:docMk/>
            <pc:sldMk cId="3058901902" sldId="2360"/>
            <ac:spMk id="9" creationId="{9ACF43BE-9590-20E9-E90B-53D12C87411E}"/>
          </ac:spMkLst>
        </pc:spChg>
        <pc:spChg chg="add">
          <ac:chgData name="Yoel Kortick" userId="167978f5-7f40-4909-85d5-d4149554ad4e" providerId="ADAL" clId="{D5FD8459-2B5C-48A5-9673-8D128202ED48}" dt="2026-03-23T13:36:58.263" v="7759" actId="11529"/>
          <ac:spMkLst>
            <pc:docMk/>
            <pc:sldMk cId="3058901902" sldId="2360"/>
            <ac:spMk id="10" creationId="{4FD1D196-199D-DA69-8748-2404ECCC6E70}"/>
          </ac:spMkLst>
        </pc:spChg>
        <pc:spChg chg="add">
          <ac:chgData name="Yoel Kortick" userId="167978f5-7f40-4909-85d5-d4149554ad4e" providerId="ADAL" clId="{D5FD8459-2B5C-48A5-9673-8D128202ED48}" dt="2026-03-23T13:37:02.617" v="7760" actId="11529"/>
          <ac:spMkLst>
            <pc:docMk/>
            <pc:sldMk cId="3058901902" sldId="2360"/>
            <ac:spMk id="11" creationId="{1CF175CC-09FA-8AED-4355-8AB41AC720F9}"/>
          </ac:spMkLst>
        </pc:spChg>
        <pc:spChg chg="add">
          <ac:chgData name="Yoel Kortick" userId="167978f5-7f40-4909-85d5-d4149554ad4e" providerId="ADAL" clId="{D5FD8459-2B5C-48A5-9673-8D128202ED48}" dt="2026-03-23T13:37:08.199" v="7761" actId="11529"/>
          <ac:spMkLst>
            <pc:docMk/>
            <pc:sldMk cId="3058901902" sldId="2360"/>
            <ac:spMk id="12" creationId="{88372EF8-9A4A-B5AF-22D4-2FED2387130C}"/>
          </ac:spMkLst>
        </pc:spChg>
        <pc:picChg chg="add mod">
          <ac:chgData name="Yoel Kortick" userId="167978f5-7f40-4909-85d5-d4149554ad4e" providerId="ADAL" clId="{D5FD8459-2B5C-48A5-9673-8D128202ED48}" dt="2026-03-23T13:35:44.445" v="7567" actId="208"/>
          <ac:picMkLst>
            <pc:docMk/>
            <pc:sldMk cId="3058901902" sldId="2360"/>
            <ac:picMk id="5" creationId="{B0C40243-5AE0-BD5F-ABD4-29FC6FA62AD5}"/>
          </ac:picMkLst>
        </pc:picChg>
        <pc:picChg chg="add mod">
          <ac:chgData name="Yoel Kortick" userId="167978f5-7f40-4909-85d5-d4149554ad4e" providerId="ADAL" clId="{D5FD8459-2B5C-48A5-9673-8D128202ED48}" dt="2026-03-23T13:35:42.371" v="7566" actId="208"/>
          <ac:picMkLst>
            <pc:docMk/>
            <pc:sldMk cId="3058901902" sldId="2360"/>
            <ac:picMk id="7" creationId="{D36842B1-3B60-9502-2896-7A45C69F3314}"/>
          </ac:picMkLst>
        </pc:picChg>
      </pc:sldChg>
      <pc:sldChg chg="addSp delSp modSp del mod">
        <pc:chgData name="Yoel Kortick" userId="167978f5-7f40-4909-85d5-d4149554ad4e" providerId="ADAL" clId="{D5FD8459-2B5C-48A5-9673-8D128202ED48}" dt="2026-03-23T13:42:36.860" v="7826" actId="47"/>
        <pc:sldMkLst>
          <pc:docMk/>
          <pc:sldMk cId="63933496" sldId="2361"/>
        </pc:sldMkLst>
        <pc:spChg chg="mod">
          <ac:chgData name="Yoel Kortick" userId="167978f5-7f40-4909-85d5-d4149554ad4e" providerId="ADAL" clId="{D5FD8459-2B5C-48A5-9673-8D128202ED48}" dt="2026-03-23T11:18:39.534" v="6410"/>
          <ac:spMkLst>
            <pc:docMk/>
            <pc:sldMk cId="63933496" sldId="2361"/>
            <ac:spMk id="3" creationId="{296628B9-0DA8-00A5-9BF6-D79F562154CA}"/>
          </ac:spMkLst>
        </pc:spChg>
        <pc:spChg chg="add">
          <ac:chgData name="Yoel Kortick" userId="167978f5-7f40-4909-85d5-d4149554ad4e" providerId="ADAL" clId="{D5FD8459-2B5C-48A5-9673-8D128202ED48}" dt="2026-03-22T15:28:54.699" v="3005" actId="11529"/>
          <ac:spMkLst>
            <pc:docMk/>
            <pc:sldMk cId="63933496" sldId="2361"/>
            <ac:spMk id="7" creationId="{1B0316B9-F9C1-BA49-0186-7CEBD97F471B}"/>
          </ac:spMkLst>
        </pc:spChg>
        <pc:picChg chg="add mod">
          <ac:chgData name="Yoel Kortick" userId="167978f5-7f40-4909-85d5-d4149554ad4e" providerId="ADAL" clId="{D5FD8459-2B5C-48A5-9673-8D128202ED48}" dt="2026-03-22T15:28:48.647" v="3004" actId="208"/>
          <ac:picMkLst>
            <pc:docMk/>
            <pc:sldMk cId="63933496" sldId="2361"/>
            <ac:picMk id="5" creationId="{5D67F225-8107-3632-5D4F-101B50737A33}"/>
          </ac:picMkLst>
        </pc:picChg>
        <pc:picChg chg="del">
          <ac:chgData name="Yoel Kortick" userId="167978f5-7f40-4909-85d5-d4149554ad4e" providerId="ADAL" clId="{D5FD8459-2B5C-48A5-9673-8D128202ED48}" dt="2026-03-22T15:28:42.423" v="2999" actId="478"/>
          <ac:picMkLst>
            <pc:docMk/>
            <pc:sldMk cId="63933496" sldId="2361"/>
            <ac:picMk id="6" creationId="{EBE676C9-2873-C66A-AAE6-0B5733056C8B}"/>
          </ac:picMkLst>
        </pc:picChg>
      </pc:sldChg>
      <pc:sldChg chg="modSp del mod">
        <pc:chgData name="Yoel Kortick" userId="167978f5-7f40-4909-85d5-d4149554ad4e" providerId="ADAL" clId="{D5FD8459-2B5C-48A5-9673-8D128202ED48}" dt="2026-03-23T13:42:36.860" v="7826" actId="47"/>
        <pc:sldMkLst>
          <pc:docMk/>
          <pc:sldMk cId="3508076616" sldId="2362"/>
        </pc:sldMkLst>
        <pc:spChg chg="mod">
          <ac:chgData name="Yoel Kortick" userId="167978f5-7f40-4909-85d5-d4149554ad4e" providerId="ADAL" clId="{D5FD8459-2B5C-48A5-9673-8D128202ED48}" dt="2026-03-23T11:18:39.534" v="6410"/>
          <ac:spMkLst>
            <pc:docMk/>
            <pc:sldMk cId="3508076616" sldId="2362"/>
            <ac:spMk id="3" creationId="{07405C79-6559-3D41-4349-02C5C19517EA}"/>
          </ac:spMkLst>
        </pc:spChg>
        <pc:spChg chg="mod">
          <ac:chgData name="Yoel Kortick" userId="167978f5-7f40-4909-85d5-d4149554ad4e" providerId="ADAL" clId="{D5FD8459-2B5C-48A5-9673-8D128202ED48}" dt="2026-03-22T15:46:52.884" v="3388" actId="14100"/>
          <ac:spMkLst>
            <pc:docMk/>
            <pc:sldMk cId="3508076616" sldId="2362"/>
            <ac:spMk id="4" creationId="{CA5F3F5B-E0DB-CBC4-B769-C606E7F802D6}"/>
          </ac:spMkLst>
        </pc:spChg>
      </pc:sldChg>
      <pc:sldChg chg="addSp delSp modSp del mod">
        <pc:chgData name="Yoel Kortick" userId="167978f5-7f40-4909-85d5-d4149554ad4e" providerId="ADAL" clId="{D5FD8459-2B5C-48A5-9673-8D128202ED48}" dt="2026-03-23T13:42:36.860" v="7826" actId="47"/>
        <pc:sldMkLst>
          <pc:docMk/>
          <pc:sldMk cId="1451507212" sldId="2363"/>
        </pc:sldMkLst>
        <pc:spChg chg="mod">
          <ac:chgData name="Yoel Kortick" userId="167978f5-7f40-4909-85d5-d4149554ad4e" providerId="ADAL" clId="{D5FD8459-2B5C-48A5-9673-8D128202ED48}" dt="2026-03-23T11:18:39.534" v="6410"/>
          <ac:spMkLst>
            <pc:docMk/>
            <pc:sldMk cId="1451507212" sldId="2363"/>
            <ac:spMk id="3" creationId="{1F814C2A-E60B-EF41-6EA6-44A29DAB5FD5}"/>
          </ac:spMkLst>
        </pc:spChg>
        <pc:spChg chg="mod">
          <ac:chgData name="Yoel Kortick" userId="167978f5-7f40-4909-85d5-d4149554ad4e" providerId="ADAL" clId="{D5FD8459-2B5C-48A5-9673-8D128202ED48}" dt="2026-03-22T16:10:37.958" v="3582" actId="14100"/>
          <ac:spMkLst>
            <pc:docMk/>
            <pc:sldMk cId="1451507212" sldId="2363"/>
            <ac:spMk id="10" creationId="{4E904EE8-906F-A9E1-744F-406547EDC976}"/>
          </ac:spMkLst>
        </pc:spChg>
        <pc:spChg chg="mod">
          <ac:chgData name="Yoel Kortick" userId="167978f5-7f40-4909-85d5-d4149554ad4e" providerId="ADAL" clId="{D5FD8459-2B5C-48A5-9673-8D128202ED48}" dt="2026-03-22T16:10:27.708" v="3558" actId="14100"/>
          <ac:spMkLst>
            <pc:docMk/>
            <pc:sldMk cId="1451507212" sldId="2363"/>
            <ac:spMk id="13" creationId="{A250F084-7EA5-B425-C82C-D4D219A63C8D}"/>
          </ac:spMkLst>
        </pc:spChg>
        <pc:spChg chg="mod">
          <ac:chgData name="Yoel Kortick" userId="167978f5-7f40-4909-85d5-d4149554ad4e" providerId="ADAL" clId="{D5FD8459-2B5C-48A5-9673-8D128202ED48}" dt="2026-03-22T16:10:20.093" v="3544" actId="14100"/>
          <ac:spMkLst>
            <pc:docMk/>
            <pc:sldMk cId="1451507212" sldId="2363"/>
            <ac:spMk id="15" creationId="{FB389323-9AED-8628-D0BD-43F1DCBE737C}"/>
          </ac:spMkLst>
        </pc:spChg>
        <pc:picChg chg="add mod ord">
          <ac:chgData name="Yoel Kortick" userId="167978f5-7f40-4909-85d5-d4149554ad4e" providerId="ADAL" clId="{D5FD8459-2B5C-48A5-9673-8D128202ED48}" dt="2026-03-22T16:10:42.301" v="3583" actId="208"/>
          <ac:picMkLst>
            <pc:docMk/>
            <pc:sldMk cId="1451507212" sldId="2363"/>
            <ac:picMk id="5" creationId="{EAC7503A-72D7-767A-9601-F25A61C4B1EB}"/>
          </ac:picMkLst>
        </pc:picChg>
        <pc:picChg chg="del">
          <ac:chgData name="Yoel Kortick" userId="167978f5-7f40-4909-85d5-d4149554ad4e" providerId="ADAL" clId="{D5FD8459-2B5C-48A5-9673-8D128202ED48}" dt="2026-03-22T16:09:52.286" v="3487" actId="478"/>
          <ac:picMkLst>
            <pc:docMk/>
            <pc:sldMk cId="1451507212" sldId="2363"/>
            <ac:picMk id="8" creationId="{32A941CE-02C7-1CCC-F414-0C621933DBC7}"/>
          </ac:picMkLst>
        </pc:picChg>
      </pc:sldChg>
      <pc:sldChg chg="addSp delSp modSp del mod">
        <pc:chgData name="Yoel Kortick" userId="167978f5-7f40-4909-85d5-d4149554ad4e" providerId="ADAL" clId="{D5FD8459-2B5C-48A5-9673-8D128202ED48}" dt="2026-03-23T13:42:36.860" v="7826" actId="47"/>
        <pc:sldMkLst>
          <pc:docMk/>
          <pc:sldMk cId="250274672" sldId="2380"/>
        </pc:sldMkLst>
        <pc:spChg chg="mod">
          <ac:chgData name="Yoel Kortick" userId="167978f5-7f40-4909-85d5-d4149554ad4e" providerId="ADAL" clId="{D5FD8459-2B5C-48A5-9673-8D128202ED48}" dt="2026-03-23T11:18:39.534" v="6410"/>
          <ac:spMkLst>
            <pc:docMk/>
            <pc:sldMk cId="250274672" sldId="2380"/>
            <ac:spMk id="3" creationId="{84A14535-7E34-24F0-64D0-58EDBBDAFD5A}"/>
          </ac:spMkLst>
        </pc:spChg>
        <pc:spChg chg="mod">
          <ac:chgData name="Yoel Kortick" userId="167978f5-7f40-4909-85d5-d4149554ad4e" providerId="ADAL" clId="{D5FD8459-2B5C-48A5-9673-8D128202ED48}" dt="2026-03-22T16:06:11.767" v="3461" actId="1037"/>
          <ac:spMkLst>
            <pc:docMk/>
            <pc:sldMk cId="250274672" sldId="2380"/>
            <ac:spMk id="6" creationId="{EE82E6FA-C071-91A3-6B99-EA2A81A617E0}"/>
          </ac:spMkLst>
        </pc:spChg>
        <pc:spChg chg="mod">
          <ac:chgData name="Yoel Kortick" userId="167978f5-7f40-4909-85d5-d4149554ad4e" providerId="ADAL" clId="{D5FD8459-2B5C-48A5-9673-8D128202ED48}" dt="2026-03-22T16:06:16.271" v="3466" actId="1037"/>
          <ac:spMkLst>
            <pc:docMk/>
            <pc:sldMk cId="250274672" sldId="2380"/>
            <ac:spMk id="7" creationId="{99B35B0B-8B52-286A-33BD-22D25B40154A}"/>
          </ac:spMkLst>
        </pc:spChg>
        <pc:spChg chg="del">
          <ac:chgData name="Yoel Kortick" userId="167978f5-7f40-4909-85d5-d4149554ad4e" providerId="ADAL" clId="{D5FD8459-2B5C-48A5-9673-8D128202ED48}" dt="2026-03-22T16:05:46.495" v="3451" actId="478"/>
          <ac:spMkLst>
            <pc:docMk/>
            <pc:sldMk cId="250274672" sldId="2380"/>
            <ac:spMk id="8" creationId="{EE59EE68-C0AD-3DE7-40E9-3769EE9CCFE3}"/>
          </ac:spMkLst>
        </pc:spChg>
        <pc:spChg chg="mod">
          <ac:chgData name="Yoel Kortick" userId="167978f5-7f40-4909-85d5-d4149554ad4e" providerId="ADAL" clId="{D5FD8459-2B5C-48A5-9673-8D128202ED48}" dt="2026-03-22T16:05:41.663" v="3450" actId="1076"/>
          <ac:spMkLst>
            <pc:docMk/>
            <pc:sldMk cId="250274672" sldId="2380"/>
            <ac:spMk id="9" creationId="{59A85E7C-157C-BD31-8E2B-6DFA654D7907}"/>
          </ac:spMkLst>
        </pc:spChg>
        <pc:spChg chg="mod">
          <ac:chgData name="Yoel Kortick" userId="167978f5-7f40-4909-85d5-d4149554ad4e" providerId="ADAL" clId="{D5FD8459-2B5C-48A5-9673-8D128202ED48}" dt="2026-03-22T16:06:29.357" v="3472" actId="1036"/>
          <ac:spMkLst>
            <pc:docMk/>
            <pc:sldMk cId="250274672" sldId="2380"/>
            <ac:spMk id="10" creationId="{1E10AB94-D919-1E4A-4EDE-F1C09996DDD5}"/>
          </ac:spMkLst>
        </pc:spChg>
        <pc:spChg chg="mod">
          <ac:chgData name="Yoel Kortick" userId="167978f5-7f40-4909-85d5-d4149554ad4e" providerId="ADAL" clId="{D5FD8459-2B5C-48A5-9673-8D128202ED48}" dt="2026-03-22T16:05:29.755" v="3447" actId="14100"/>
          <ac:spMkLst>
            <pc:docMk/>
            <pc:sldMk cId="250274672" sldId="2380"/>
            <ac:spMk id="11" creationId="{B7E3856A-379D-597F-660E-A0F2E52181EF}"/>
          </ac:spMkLst>
        </pc:spChg>
        <pc:picChg chg="del">
          <ac:chgData name="Yoel Kortick" userId="167978f5-7f40-4909-85d5-d4149554ad4e" providerId="ADAL" clId="{D5FD8459-2B5C-48A5-9673-8D128202ED48}" dt="2026-03-22T16:05:03.364" v="3418" actId="478"/>
          <ac:picMkLst>
            <pc:docMk/>
            <pc:sldMk cId="250274672" sldId="2380"/>
            <ac:picMk id="5" creationId="{82B9EC7A-34BD-6665-7A08-D5B18E28465F}"/>
          </ac:picMkLst>
        </pc:picChg>
        <pc:picChg chg="add mod ord">
          <ac:chgData name="Yoel Kortick" userId="167978f5-7f40-4909-85d5-d4149554ad4e" providerId="ADAL" clId="{D5FD8459-2B5C-48A5-9673-8D128202ED48}" dt="2026-03-22T16:05:24.129" v="3445" actId="208"/>
          <ac:picMkLst>
            <pc:docMk/>
            <pc:sldMk cId="250274672" sldId="2380"/>
            <ac:picMk id="12" creationId="{DDB270ED-8355-0588-5E7F-2865157182F1}"/>
          </ac:picMkLst>
        </pc:picChg>
      </pc:sldChg>
      <pc:sldChg chg="addSp delSp modSp del mod">
        <pc:chgData name="Yoel Kortick" userId="167978f5-7f40-4909-85d5-d4149554ad4e" providerId="ADAL" clId="{D5FD8459-2B5C-48A5-9673-8D128202ED48}" dt="2026-03-23T13:42:36.860" v="7826" actId="47"/>
        <pc:sldMkLst>
          <pc:docMk/>
          <pc:sldMk cId="2893559979" sldId="2381"/>
        </pc:sldMkLst>
        <pc:spChg chg="mod">
          <ac:chgData name="Yoel Kortick" userId="167978f5-7f40-4909-85d5-d4149554ad4e" providerId="ADAL" clId="{D5FD8459-2B5C-48A5-9673-8D128202ED48}" dt="2026-03-23T11:18:39.534" v="6410"/>
          <ac:spMkLst>
            <pc:docMk/>
            <pc:sldMk cId="2893559979" sldId="2381"/>
            <ac:spMk id="3" creationId="{47308D16-43BB-E0F4-582D-0DA5FC3BF380}"/>
          </ac:spMkLst>
        </pc:spChg>
        <pc:picChg chg="add mod ord">
          <ac:chgData name="Yoel Kortick" userId="167978f5-7f40-4909-85d5-d4149554ad4e" providerId="ADAL" clId="{D5FD8459-2B5C-48A5-9673-8D128202ED48}" dt="2026-03-22T16:07:16.845" v="3478" actId="208"/>
          <ac:picMkLst>
            <pc:docMk/>
            <pc:sldMk cId="2893559979" sldId="2381"/>
            <ac:picMk id="5" creationId="{75AFCC27-6AE2-CBC4-EF1A-E29989571C80}"/>
          </ac:picMkLst>
        </pc:picChg>
        <pc:picChg chg="del">
          <ac:chgData name="Yoel Kortick" userId="167978f5-7f40-4909-85d5-d4149554ad4e" providerId="ADAL" clId="{D5FD8459-2B5C-48A5-9673-8D128202ED48}" dt="2026-03-22T16:07:01.643" v="3473" actId="478"/>
          <ac:picMkLst>
            <pc:docMk/>
            <pc:sldMk cId="2893559979" sldId="2381"/>
            <ac:picMk id="7" creationId="{0C8EFBE3-A693-A336-8BBE-C98BE43E6A2C}"/>
          </ac:picMkLst>
        </pc:picChg>
      </pc:sldChg>
      <pc:sldChg chg="addSp delSp modSp del mod">
        <pc:chgData name="Yoel Kortick" userId="167978f5-7f40-4909-85d5-d4149554ad4e" providerId="ADAL" clId="{D5FD8459-2B5C-48A5-9673-8D128202ED48}" dt="2026-03-23T13:42:36.860" v="7826" actId="47"/>
        <pc:sldMkLst>
          <pc:docMk/>
          <pc:sldMk cId="258286970" sldId="2382"/>
        </pc:sldMkLst>
        <pc:spChg chg="mod">
          <ac:chgData name="Yoel Kortick" userId="167978f5-7f40-4909-85d5-d4149554ad4e" providerId="ADAL" clId="{D5FD8459-2B5C-48A5-9673-8D128202ED48}" dt="2026-03-23T11:18:39.534" v="6410"/>
          <ac:spMkLst>
            <pc:docMk/>
            <pc:sldMk cId="258286970" sldId="2382"/>
            <ac:spMk id="3" creationId="{4A554F8D-73CD-C422-E5D4-84231B12D9FB}"/>
          </ac:spMkLst>
        </pc:spChg>
        <pc:spChg chg="mod">
          <ac:chgData name="Yoel Kortick" userId="167978f5-7f40-4909-85d5-d4149554ad4e" providerId="ADAL" clId="{D5FD8459-2B5C-48A5-9673-8D128202ED48}" dt="2026-03-22T15:31:00.728" v="3047" actId="1036"/>
          <ac:spMkLst>
            <pc:docMk/>
            <pc:sldMk cId="258286970" sldId="2382"/>
            <ac:spMk id="7" creationId="{13AFBFA6-B261-4230-0B08-1BE22D6A8DD0}"/>
          </ac:spMkLst>
        </pc:spChg>
        <pc:spChg chg="mod">
          <ac:chgData name="Yoel Kortick" userId="167978f5-7f40-4909-85d5-d4149554ad4e" providerId="ADAL" clId="{D5FD8459-2B5C-48A5-9673-8D128202ED48}" dt="2026-03-22T15:31:00.728" v="3047" actId="1036"/>
          <ac:spMkLst>
            <pc:docMk/>
            <pc:sldMk cId="258286970" sldId="2382"/>
            <ac:spMk id="8" creationId="{E8602204-9D52-D2A3-8917-9DB8BC310131}"/>
          </ac:spMkLst>
        </pc:spChg>
        <pc:spChg chg="del">
          <ac:chgData name="Yoel Kortick" userId="167978f5-7f40-4909-85d5-d4149554ad4e" providerId="ADAL" clId="{D5FD8459-2B5C-48A5-9673-8D128202ED48}" dt="2026-03-22T15:32:07.402" v="3080" actId="478"/>
          <ac:spMkLst>
            <pc:docMk/>
            <pc:sldMk cId="258286970" sldId="2382"/>
            <ac:spMk id="9" creationId="{E285FC4E-E9B6-AE6B-5904-7B42835ABF55}"/>
          </ac:spMkLst>
        </pc:spChg>
        <pc:spChg chg="del">
          <ac:chgData name="Yoel Kortick" userId="167978f5-7f40-4909-85d5-d4149554ad4e" providerId="ADAL" clId="{D5FD8459-2B5C-48A5-9673-8D128202ED48}" dt="2026-03-22T15:32:10.640" v="3082" actId="478"/>
          <ac:spMkLst>
            <pc:docMk/>
            <pc:sldMk cId="258286970" sldId="2382"/>
            <ac:spMk id="12" creationId="{CE2119E5-3017-64B3-AE7E-153ACAA4C63A}"/>
          </ac:spMkLst>
        </pc:spChg>
        <pc:picChg chg="del">
          <ac:chgData name="Yoel Kortick" userId="167978f5-7f40-4909-85d5-d4149554ad4e" providerId="ADAL" clId="{D5FD8459-2B5C-48A5-9673-8D128202ED48}" dt="2026-03-22T15:30:42.504" v="3006" actId="478"/>
          <ac:picMkLst>
            <pc:docMk/>
            <pc:sldMk cId="258286970" sldId="2382"/>
            <ac:picMk id="5" creationId="{1E0FDE34-3C7F-E835-E22E-AC358B145FBF}"/>
          </ac:picMkLst>
        </pc:picChg>
        <pc:picChg chg="add mod ord">
          <ac:chgData name="Yoel Kortick" userId="167978f5-7f40-4909-85d5-d4149554ad4e" providerId="ADAL" clId="{D5FD8459-2B5C-48A5-9673-8D128202ED48}" dt="2026-03-22T15:32:12.443" v="3083" actId="208"/>
          <ac:picMkLst>
            <pc:docMk/>
            <pc:sldMk cId="258286970" sldId="2382"/>
            <ac:picMk id="6" creationId="{C5DADB05-D988-3004-4E7A-87894025F94A}"/>
          </ac:picMkLst>
        </pc:picChg>
        <pc:picChg chg="del">
          <ac:chgData name="Yoel Kortick" userId="167978f5-7f40-4909-85d5-d4149554ad4e" providerId="ADAL" clId="{D5FD8459-2B5C-48A5-9673-8D128202ED48}" dt="2026-03-22T15:32:08.675" v="3081" actId="478"/>
          <ac:picMkLst>
            <pc:docMk/>
            <pc:sldMk cId="258286970" sldId="2382"/>
            <ac:picMk id="11" creationId="{A17C658C-313C-5613-5125-52A00F2B2A18}"/>
          </ac:picMkLst>
        </pc:picChg>
      </pc:sldChg>
      <pc:sldChg chg="addSp delSp modSp del mod">
        <pc:chgData name="Yoel Kortick" userId="167978f5-7f40-4909-85d5-d4149554ad4e" providerId="ADAL" clId="{D5FD8459-2B5C-48A5-9673-8D128202ED48}" dt="2026-03-23T13:42:36.860" v="7826" actId="47"/>
        <pc:sldMkLst>
          <pc:docMk/>
          <pc:sldMk cId="2060357779" sldId="2383"/>
        </pc:sldMkLst>
        <pc:spChg chg="mod">
          <ac:chgData name="Yoel Kortick" userId="167978f5-7f40-4909-85d5-d4149554ad4e" providerId="ADAL" clId="{D5FD8459-2B5C-48A5-9673-8D128202ED48}" dt="2026-03-23T11:18:39.534" v="6410"/>
          <ac:spMkLst>
            <pc:docMk/>
            <pc:sldMk cId="2060357779" sldId="2383"/>
            <ac:spMk id="3" creationId="{7AA76556-2F01-D7E0-5601-742D239FCCFE}"/>
          </ac:spMkLst>
        </pc:spChg>
        <pc:spChg chg="add">
          <ac:chgData name="Yoel Kortick" userId="167978f5-7f40-4909-85d5-d4149554ad4e" providerId="ADAL" clId="{D5FD8459-2B5C-48A5-9673-8D128202ED48}" dt="2026-03-22T15:36:09.035" v="3129" actId="11529"/>
          <ac:spMkLst>
            <pc:docMk/>
            <pc:sldMk cId="2060357779" sldId="2383"/>
            <ac:spMk id="6" creationId="{85350DB1-5933-1ECA-BB83-12A7CE41911E}"/>
          </ac:spMkLst>
        </pc:spChg>
        <pc:picChg chg="add mod ord">
          <ac:chgData name="Yoel Kortick" userId="167978f5-7f40-4909-85d5-d4149554ad4e" providerId="ADAL" clId="{D5FD8459-2B5C-48A5-9673-8D128202ED48}" dt="2026-03-22T15:36:10.698" v="3130" actId="167"/>
          <ac:picMkLst>
            <pc:docMk/>
            <pc:sldMk cId="2060357779" sldId="2383"/>
            <ac:picMk id="5" creationId="{E734C3E0-5BF1-1725-5D02-49C243DE1FFB}"/>
          </ac:picMkLst>
        </pc:picChg>
        <pc:picChg chg="del">
          <ac:chgData name="Yoel Kortick" userId="167978f5-7f40-4909-85d5-d4149554ad4e" providerId="ADAL" clId="{D5FD8459-2B5C-48A5-9673-8D128202ED48}" dt="2026-03-22T15:35:55.714" v="3123" actId="478"/>
          <ac:picMkLst>
            <pc:docMk/>
            <pc:sldMk cId="2060357779" sldId="2383"/>
            <ac:picMk id="8" creationId="{5F4C6DE0-B5C8-5376-BAF5-789E0DF51311}"/>
          </ac:picMkLst>
        </pc:picChg>
      </pc:sldChg>
      <pc:sldChg chg="addSp delSp modSp del mod">
        <pc:chgData name="Yoel Kortick" userId="167978f5-7f40-4909-85d5-d4149554ad4e" providerId="ADAL" clId="{D5FD8459-2B5C-48A5-9673-8D128202ED48}" dt="2026-03-23T13:42:36.860" v="7826" actId="47"/>
        <pc:sldMkLst>
          <pc:docMk/>
          <pc:sldMk cId="3512488509" sldId="2384"/>
        </pc:sldMkLst>
        <pc:spChg chg="mod">
          <ac:chgData name="Yoel Kortick" userId="167978f5-7f40-4909-85d5-d4149554ad4e" providerId="ADAL" clId="{D5FD8459-2B5C-48A5-9673-8D128202ED48}" dt="2026-03-23T11:18:39.534" v="6410"/>
          <ac:spMkLst>
            <pc:docMk/>
            <pc:sldMk cId="3512488509" sldId="2384"/>
            <ac:spMk id="3" creationId="{CC8FF5D2-6DB1-8393-D6B8-00FCB6CB5561}"/>
          </ac:spMkLst>
        </pc:spChg>
        <pc:spChg chg="mod">
          <ac:chgData name="Yoel Kortick" userId="167978f5-7f40-4909-85d5-d4149554ad4e" providerId="ADAL" clId="{D5FD8459-2B5C-48A5-9673-8D128202ED48}" dt="2026-03-22T15:37:22.395" v="3166" actId="1035"/>
          <ac:spMkLst>
            <pc:docMk/>
            <pc:sldMk cId="3512488509" sldId="2384"/>
            <ac:spMk id="7" creationId="{08129182-5DC3-1504-3BAF-EC9D89E272AF}"/>
          </ac:spMkLst>
        </pc:spChg>
        <pc:spChg chg="mod">
          <ac:chgData name="Yoel Kortick" userId="167978f5-7f40-4909-85d5-d4149554ad4e" providerId="ADAL" clId="{D5FD8459-2B5C-48A5-9673-8D128202ED48}" dt="2026-03-22T15:37:22.395" v="3166" actId="1035"/>
          <ac:spMkLst>
            <pc:docMk/>
            <pc:sldMk cId="3512488509" sldId="2384"/>
            <ac:spMk id="8" creationId="{267D0F41-F8D3-8933-6ACE-6A08D0C09541}"/>
          </ac:spMkLst>
        </pc:spChg>
        <pc:spChg chg="del">
          <ac:chgData name="Yoel Kortick" userId="167978f5-7f40-4909-85d5-d4149554ad4e" providerId="ADAL" clId="{D5FD8459-2B5C-48A5-9673-8D128202ED48}" dt="2026-03-22T15:36:28.247" v="3131" actId="478"/>
          <ac:spMkLst>
            <pc:docMk/>
            <pc:sldMk cId="3512488509" sldId="2384"/>
            <ac:spMk id="9" creationId="{64B5D0AE-5BC3-508B-2B08-952CDC73F7F0}"/>
          </ac:spMkLst>
        </pc:spChg>
        <pc:spChg chg="del">
          <ac:chgData name="Yoel Kortick" userId="167978f5-7f40-4909-85d5-d4149554ad4e" providerId="ADAL" clId="{D5FD8459-2B5C-48A5-9673-8D128202ED48}" dt="2026-03-22T15:36:30.121" v="3133" actId="478"/>
          <ac:spMkLst>
            <pc:docMk/>
            <pc:sldMk cId="3512488509" sldId="2384"/>
            <ac:spMk id="12" creationId="{C9C9D227-5FDE-00C3-D9BB-D4AB025C53A2}"/>
          </ac:spMkLst>
        </pc:spChg>
        <pc:picChg chg="add mod ord">
          <ac:chgData name="Yoel Kortick" userId="167978f5-7f40-4909-85d5-d4149554ad4e" providerId="ADAL" clId="{D5FD8459-2B5C-48A5-9673-8D128202ED48}" dt="2026-03-22T15:37:25.135" v="3167" actId="208"/>
          <ac:picMkLst>
            <pc:docMk/>
            <pc:sldMk cId="3512488509" sldId="2384"/>
            <ac:picMk id="5" creationId="{948E291A-F28E-4CB8-7F50-B6A6DD6278DC}"/>
          </ac:picMkLst>
        </pc:picChg>
        <pc:picChg chg="del">
          <ac:chgData name="Yoel Kortick" userId="167978f5-7f40-4909-85d5-d4149554ad4e" providerId="ADAL" clId="{D5FD8459-2B5C-48A5-9673-8D128202ED48}" dt="2026-03-22T15:36:29.095" v="3132" actId="478"/>
          <ac:picMkLst>
            <pc:docMk/>
            <pc:sldMk cId="3512488509" sldId="2384"/>
            <ac:picMk id="13" creationId="{36CF7216-4DF5-02DE-567D-C473C4AC5784}"/>
          </ac:picMkLst>
        </pc:picChg>
        <pc:picChg chg="del">
          <ac:chgData name="Yoel Kortick" userId="167978f5-7f40-4909-85d5-d4149554ad4e" providerId="ADAL" clId="{D5FD8459-2B5C-48A5-9673-8D128202ED48}" dt="2026-03-22T15:37:12.738" v="3135" actId="478"/>
          <ac:picMkLst>
            <pc:docMk/>
            <pc:sldMk cId="3512488509" sldId="2384"/>
            <ac:picMk id="15" creationId="{B738964A-58A7-77F7-1367-C81B97399CC5}"/>
          </ac:picMkLst>
        </pc:picChg>
      </pc:sldChg>
      <pc:sldChg chg="addSp delSp modSp del mod">
        <pc:chgData name="Yoel Kortick" userId="167978f5-7f40-4909-85d5-d4149554ad4e" providerId="ADAL" clId="{D5FD8459-2B5C-48A5-9673-8D128202ED48}" dt="2026-03-23T13:42:36.860" v="7826" actId="47"/>
        <pc:sldMkLst>
          <pc:docMk/>
          <pc:sldMk cId="2498652202" sldId="2385"/>
        </pc:sldMkLst>
        <pc:spChg chg="mod">
          <ac:chgData name="Yoel Kortick" userId="167978f5-7f40-4909-85d5-d4149554ad4e" providerId="ADAL" clId="{D5FD8459-2B5C-48A5-9673-8D128202ED48}" dt="2026-03-23T11:18:39.534" v="6410"/>
          <ac:spMkLst>
            <pc:docMk/>
            <pc:sldMk cId="2498652202" sldId="2385"/>
            <ac:spMk id="3" creationId="{9ED4A6D2-F264-EF58-A899-13795B916754}"/>
          </ac:spMkLst>
        </pc:spChg>
        <pc:spChg chg="add">
          <ac:chgData name="Yoel Kortick" userId="167978f5-7f40-4909-85d5-d4149554ad4e" providerId="ADAL" clId="{D5FD8459-2B5C-48A5-9673-8D128202ED48}" dt="2026-03-22T15:33:08.065" v="3090" actId="11529"/>
          <ac:spMkLst>
            <pc:docMk/>
            <pc:sldMk cId="2498652202" sldId="2385"/>
            <ac:spMk id="7" creationId="{9CA4D530-73EF-BC4D-EA4C-97935E7BE36B}"/>
          </ac:spMkLst>
        </pc:spChg>
        <pc:picChg chg="del">
          <ac:chgData name="Yoel Kortick" userId="167978f5-7f40-4909-85d5-d4149554ad4e" providerId="ADAL" clId="{D5FD8459-2B5C-48A5-9673-8D128202ED48}" dt="2026-03-22T15:32:55.176" v="3084" actId="478"/>
          <ac:picMkLst>
            <pc:docMk/>
            <pc:sldMk cId="2498652202" sldId="2385"/>
            <ac:picMk id="5" creationId="{FE994BFD-B193-06E2-B53E-DACDC4D63E60}"/>
          </ac:picMkLst>
        </pc:picChg>
        <pc:picChg chg="add mod">
          <ac:chgData name="Yoel Kortick" userId="167978f5-7f40-4909-85d5-d4149554ad4e" providerId="ADAL" clId="{D5FD8459-2B5C-48A5-9673-8D128202ED48}" dt="2026-03-22T15:33:02.187" v="3089" actId="208"/>
          <ac:picMkLst>
            <pc:docMk/>
            <pc:sldMk cId="2498652202" sldId="2385"/>
            <ac:picMk id="6" creationId="{5F90A4E4-C1C8-76A3-C43A-5945B6C0F5D6}"/>
          </ac:picMkLst>
        </pc:picChg>
      </pc:sldChg>
      <pc:sldChg chg="addSp delSp modSp del mod">
        <pc:chgData name="Yoel Kortick" userId="167978f5-7f40-4909-85d5-d4149554ad4e" providerId="ADAL" clId="{D5FD8459-2B5C-48A5-9673-8D128202ED48}" dt="2026-03-23T13:42:36.860" v="7826" actId="47"/>
        <pc:sldMkLst>
          <pc:docMk/>
          <pc:sldMk cId="1971866820" sldId="2386"/>
        </pc:sldMkLst>
        <pc:spChg chg="mod">
          <ac:chgData name="Yoel Kortick" userId="167978f5-7f40-4909-85d5-d4149554ad4e" providerId="ADAL" clId="{D5FD8459-2B5C-48A5-9673-8D128202ED48}" dt="2026-03-23T11:18:39.534" v="6410"/>
          <ac:spMkLst>
            <pc:docMk/>
            <pc:sldMk cId="1971866820" sldId="2386"/>
            <ac:spMk id="3" creationId="{8F5F23ED-CCB4-996B-F4EC-A57BBADD71F0}"/>
          </ac:spMkLst>
        </pc:spChg>
        <pc:spChg chg="mod">
          <ac:chgData name="Yoel Kortick" userId="167978f5-7f40-4909-85d5-d4149554ad4e" providerId="ADAL" clId="{D5FD8459-2B5C-48A5-9673-8D128202ED48}" dt="2026-03-22T15:34:09.707" v="3105" actId="1038"/>
          <ac:spMkLst>
            <pc:docMk/>
            <pc:sldMk cId="1971866820" sldId="2386"/>
            <ac:spMk id="7" creationId="{0925A265-0485-14F9-CA2F-3EE1F3E9A1FE}"/>
          </ac:spMkLst>
        </pc:spChg>
        <pc:spChg chg="mod">
          <ac:chgData name="Yoel Kortick" userId="167978f5-7f40-4909-85d5-d4149554ad4e" providerId="ADAL" clId="{D5FD8459-2B5C-48A5-9673-8D128202ED48}" dt="2026-03-22T15:34:03.727" v="3101" actId="1035"/>
          <ac:spMkLst>
            <pc:docMk/>
            <pc:sldMk cId="1971866820" sldId="2386"/>
            <ac:spMk id="8" creationId="{BDCCF1F3-7D90-B3A2-C6B8-2E66A81B9B1D}"/>
          </ac:spMkLst>
        </pc:spChg>
        <pc:spChg chg="del">
          <ac:chgData name="Yoel Kortick" userId="167978f5-7f40-4909-85d5-d4149554ad4e" providerId="ADAL" clId="{D5FD8459-2B5C-48A5-9673-8D128202ED48}" dt="2026-03-22T15:33:15.324" v="3093" actId="478"/>
          <ac:spMkLst>
            <pc:docMk/>
            <pc:sldMk cId="1971866820" sldId="2386"/>
            <ac:spMk id="9" creationId="{9D47EB4D-0F94-69FB-18F3-9AB1EBEBC506}"/>
          </ac:spMkLst>
        </pc:spChg>
        <pc:spChg chg="del">
          <ac:chgData name="Yoel Kortick" userId="167978f5-7f40-4909-85d5-d4149554ad4e" providerId="ADAL" clId="{D5FD8459-2B5C-48A5-9673-8D128202ED48}" dt="2026-03-22T15:33:16.223" v="3094" actId="478"/>
          <ac:spMkLst>
            <pc:docMk/>
            <pc:sldMk cId="1971866820" sldId="2386"/>
            <ac:spMk id="12" creationId="{229E7435-1B91-2A26-CC28-0BD3D5AC2B77}"/>
          </ac:spMkLst>
        </pc:spChg>
        <pc:picChg chg="del">
          <ac:chgData name="Yoel Kortick" userId="167978f5-7f40-4909-85d5-d4149554ad4e" providerId="ADAL" clId="{D5FD8459-2B5C-48A5-9673-8D128202ED48}" dt="2026-03-22T15:33:18.095" v="3095" actId="478"/>
          <ac:picMkLst>
            <pc:docMk/>
            <pc:sldMk cId="1971866820" sldId="2386"/>
            <ac:picMk id="5" creationId="{D3D3E5A5-B0F7-D8C9-5469-33473B4489A1}"/>
          </ac:picMkLst>
        </pc:picChg>
        <pc:picChg chg="add mod ord">
          <ac:chgData name="Yoel Kortick" userId="167978f5-7f40-4909-85d5-d4149554ad4e" providerId="ADAL" clId="{D5FD8459-2B5C-48A5-9673-8D128202ED48}" dt="2026-03-22T15:34:14.225" v="3106" actId="208"/>
          <ac:picMkLst>
            <pc:docMk/>
            <pc:sldMk cId="1971866820" sldId="2386"/>
            <ac:picMk id="6" creationId="{42FB571B-9CBE-D89A-7D6E-4342A4517466}"/>
          </ac:picMkLst>
        </pc:picChg>
        <pc:picChg chg="del mod">
          <ac:chgData name="Yoel Kortick" userId="167978f5-7f40-4909-85d5-d4149554ad4e" providerId="ADAL" clId="{D5FD8459-2B5C-48A5-9673-8D128202ED48}" dt="2026-03-22T15:33:14.052" v="3092" actId="478"/>
          <ac:picMkLst>
            <pc:docMk/>
            <pc:sldMk cId="1971866820" sldId="2386"/>
            <ac:picMk id="11" creationId="{5E337CD1-4BA1-2C82-1405-A9A45DC48868}"/>
          </ac:picMkLst>
        </pc:picChg>
      </pc:sldChg>
      <pc:sldChg chg="addSp delSp del mod">
        <pc:chgData name="Yoel Kortick" userId="167978f5-7f40-4909-85d5-d4149554ad4e" providerId="ADAL" clId="{D5FD8459-2B5C-48A5-9673-8D128202ED48}" dt="2026-03-22T15:40:08.171" v="3180" actId="47"/>
        <pc:sldMkLst>
          <pc:docMk/>
          <pc:sldMk cId="3621789838" sldId="2387"/>
        </pc:sldMkLst>
        <pc:picChg chg="add del">
          <ac:chgData name="Yoel Kortick" userId="167978f5-7f40-4909-85d5-d4149554ad4e" providerId="ADAL" clId="{D5FD8459-2B5C-48A5-9673-8D128202ED48}" dt="2026-03-22T15:39:40.225" v="3179" actId="478"/>
          <ac:picMkLst>
            <pc:docMk/>
            <pc:sldMk cId="3621789838" sldId="2387"/>
            <ac:picMk id="5" creationId="{DA7C50D2-04BC-9145-EFC0-1DA4D061C591}"/>
          </ac:picMkLst>
        </pc:picChg>
        <pc:picChg chg="add del">
          <ac:chgData name="Yoel Kortick" userId="167978f5-7f40-4909-85d5-d4149554ad4e" providerId="ADAL" clId="{D5FD8459-2B5C-48A5-9673-8D128202ED48}" dt="2026-03-22T15:39:39.825" v="3178" actId="22"/>
          <ac:picMkLst>
            <pc:docMk/>
            <pc:sldMk cId="3621789838" sldId="2387"/>
            <ac:picMk id="6" creationId="{09E175F6-73E4-8E39-D781-A3132815D21F}"/>
          </ac:picMkLst>
        </pc:picChg>
      </pc:sldChg>
      <pc:sldChg chg="del">
        <pc:chgData name="Yoel Kortick" userId="167978f5-7f40-4909-85d5-d4149554ad4e" providerId="ADAL" clId="{D5FD8459-2B5C-48A5-9673-8D128202ED48}" dt="2026-03-22T15:40:13.948" v="3181" actId="47"/>
        <pc:sldMkLst>
          <pc:docMk/>
          <pc:sldMk cId="2208728769" sldId="2388"/>
        </pc:sldMkLst>
      </pc:sldChg>
      <pc:sldChg chg="addSp delSp modSp del mod">
        <pc:chgData name="Yoel Kortick" userId="167978f5-7f40-4909-85d5-d4149554ad4e" providerId="ADAL" clId="{D5FD8459-2B5C-48A5-9673-8D128202ED48}" dt="2026-03-23T13:42:36.860" v="7826" actId="47"/>
        <pc:sldMkLst>
          <pc:docMk/>
          <pc:sldMk cId="3735081365" sldId="2389"/>
        </pc:sldMkLst>
        <pc:spChg chg="mod">
          <ac:chgData name="Yoel Kortick" userId="167978f5-7f40-4909-85d5-d4149554ad4e" providerId="ADAL" clId="{D5FD8459-2B5C-48A5-9673-8D128202ED48}" dt="2026-03-23T11:18:39.534" v="6410"/>
          <ac:spMkLst>
            <pc:docMk/>
            <pc:sldMk cId="3735081365" sldId="2389"/>
            <ac:spMk id="3" creationId="{D7C12D24-5FF5-B798-F48E-5E1BCE599B08}"/>
          </ac:spMkLst>
        </pc:spChg>
        <pc:spChg chg="add">
          <ac:chgData name="Yoel Kortick" userId="167978f5-7f40-4909-85d5-d4149554ad4e" providerId="ADAL" clId="{D5FD8459-2B5C-48A5-9673-8D128202ED48}" dt="2026-03-22T15:40:56.783" v="3188" actId="11529"/>
          <ac:spMkLst>
            <pc:docMk/>
            <pc:sldMk cId="3735081365" sldId="2389"/>
            <ac:spMk id="7" creationId="{A7DA4FBC-7C1D-7597-5C5F-64A3DE4F6CCF}"/>
          </ac:spMkLst>
        </pc:spChg>
        <pc:picChg chg="add mod">
          <ac:chgData name="Yoel Kortick" userId="167978f5-7f40-4909-85d5-d4149554ad4e" providerId="ADAL" clId="{D5FD8459-2B5C-48A5-9673-8D128202ED48}" dt="2026-03-22T15:40:49.434" v="3187" actId="208"/>
          <ac:picMkLst>
            <pc:docMk/>
            <pc:sldMk cId="3735081365" sldId="2389"/>
            <ac:picMk id="5" creationId="{82336728-F476-8732-2C83-DE8C7332F1F4}"/>
          </ac:picMkLst>
        </pc:picChg>
        <pc:picChg chg="del">
          <ac:chgData name="Yoel Kortick" userId="167978f5-7f40-4909-85d5-d4149554ad4e" providerId="ADAL" clId="{D5FD8459-2B5C-48A5-9673-8D128202ED48}" dt="2026-03-22T15:40:42.345" v="3182" actId="478"/>
          <ac:picMkLst>
            <pc:docMk/>
            <pc:sldMk cId="3735081365" sldId="2389"/>
            <ac:picMk id="6" creationId="{466B5695-BFE3-9994-B9A5-E0AD2CB993AE}"/>
          </ac:picMkLst>
        </pc:picChg>
      </pc:sldChg>
      <pc:sldChg chg="addSp delSp modSp del mod">
        <pc:chgData name="Yoel Kortick" userId="167978f5-7f40-4909-85d5-d4149554ad4e" providerId="ADAL" clId="{D5FD8459-2B5C-48A5-9673-8D128202ED48}" dt="2026-03-23T13:42:36.860" v="7826" actId="47"/>
        <pc:sldMkLst>
          <pc:docMk/>
          <pc:sldMk cId="1898584455" sldId="2390"/>
        </pc:sldMkLst>
        <pc:spChg chg="mod">
          <ac:chgData name="Yoel Kortick" userId="167978f5-7f40-4909-85d5-d4149554ad4e" providerId="ADAL" clId="{D5FD8459-2B5C-48A5-9673-8D128202ED48}" dt="2026-03-23T11:18:39.534" v="6410"/>
          <ac:spMkLst>
            <pc:docMk/>
            <pc:sldMk cId="1898584455" sldId="2390"/>
            <ac:spMk id="3" creationId="{DF654B83-71EF-021A-297E-2999F9FD75E8}"/>
          </ac:spMkLst>
        </pc:spChg>
        <pc:spChg chg="mod">
          <ac:chgData name="Yoel Kortick" userId="167978f5-7f40-4909-85d5-d4149554ad4e" providerId="ADAL" clId="{D5FD8459-2B5C-48A5-9673-8D128202ED48}" dt="2026-03-22T15:41:53.982" v="3238" actId="1036"/>
          <ac:spMkLst>
            <pc:docMk/>
            <pc:sldMk cId="1898584455" sldId="2390"/>
            <ac:spMk id="7" creationId="{0C3829CB-C655-0580-6C82-4DD22C2929BC}"/>
          </ac:spMkLst>
        </pc:spChg>
        <pc:spChg chg="mod">
          <ac:chgData name="Yoel Kortick" userId="167978f5-7f40-4909-85d5-d4149554ad4e" providerId="ADAL" clId="{D5FD8459-2B5C-48A5-9673-8D128202ED48}" dt="2026-03-22T15:41:53.982" v="3238" actId="1036"/>
          <ac:spMkLst>
            <pc:docMk/>
            <pc:sldMk cId="1898584455" sldId="2390"/>
            <ac:spMk id="8" creationId="{3731D9B9-B7FA-C357-C57D-F32DFC8C981D}"/>
          </ac:spMkLst>
        </pc:spChg>
        <pc:spChg chg="del">
          <ac:chgData name="Yoel Kortick" userId="167978f5-7f40-4909-85d5-d4149554ad4e" providerId="ADAL" clId="{D5FD8459-2B5C-48A5-9673-8D128202ED48}" dt="2026-03-22T15:41:14.291" v="3190" actId="478"/>
          <ac:spMkLst>
            <pc:docMk/>
            <pc:sldMk cId="1898584455" sldId="2390"/>
            <ac:spMk id="9" creationId="{7170EA3A-A4A7-28E9-8547-CF170037C3D3}"/>
          </ac:spMkLst>
        </pc:spChg>
        <pc:spChg chg="del">
          <ac:chgData name="Yoel Kortick" userId="167978f5-7f40-4909-85d5-d4149554ad4e" providerId="ADAL" clId="{D5FD8459-2B5C-48A5-9673-8D128202ED48}" dt="2026-03-22T15:41:17.525" v="3192" actId="478"/>
          <ac:spMkLst>
            <pc:docMk/>
            <pc:sldMk cId="1898584455" sldId="2390"/>
            <ac:spMk id="12" creationId="{BB75C671-B17C-F002-780C-7CBE41A5DA80}"/>
          </ac:spMkLst>
        </pc:spChg>
        <pc:picChg chg="add mod ord">
          <ac:chgData name="Yoel Kortick" userId="167978f5-7f40-4909-85d5-d4149554ad4e" providerId="ADAL" clId="{D5FD8459-2B5C-48A5-9673-8D128202ED48}" dt="2026-03-22T15:42:00.359" v="3241" actId="208"/>
          <ac:picMkLst>
            <pc:docMk/>
            <pc:sldMk cId="1898584455" sldId="2390"/>
            <ac:picMk id="5" creationId="{72FEE7FD-F5FA-CAD5-0EDF-E253F9A52942}"/>
          </ac:picMkLst>
        </pc:picChg>
        <pc:picChg chg="del">
          <ac:chgData name="Yoel Kortick" userId="167978f5-7f40-4909-85d5-d4149554ad4e" providerId="ADAL" clId="{D5FD8459-2B5C-48A5-9673-8D128202ED48}" dt="2026-03-22T15:41:39.341" v="3193" actId="478"/>
          <ac:picMkLst>
            <pc:docMk/>
            <pc:sldMk cId="1898584455" sldId="2390"/>
            <ac:picMk id="6" creationId="{2B870A2F-6B41-1EBE-3BC2-3F01B7CFB68A}"/>
          </ac:picMkLst>
        </pc:picChg>
        <pc:picChg chg="del">
          <ac:chgData name="Yoel Kortick" userId="167978f5-7f40-4909-85d5-d4149554ad4e" providerId="ADAL" clId="{D5FD8459-2B5C-48A5-9673-8D128202ED48}" dt="2026-03-22T15:41:16.125" v="3191" actId="478"/>
          <ac:picMkLst>
            <pc:docMk/>
            <pc:sldMk cId="1898584455" sldId="2390"/>
            <ac:picMk id="15" creationId="{C52685E0-3AB9-925C-26E7-6367FC264C90}"/>
          </ac:picMkLst>
        </pc:picChg>
      </pc:sldChg>
      <pc:sldChg chg="addSp delSp modSp del mod">
        <pc:chgData name="Yoel Kortick" userId="167978f5-7f40-4909-85d5-d4149554ad4e" providerId="ADAL" clId="{D5FD8459-2B5C-48A5-9673-8D128202ED48}" dt="2026-03-23T13:42:36.860" v="7826" actId="47"/>
        <pc:sldMkLst>
          <pc:docMk/>
          <pc:sldMk cId="2475991361" sldId="2391"/>
        </pc:sldMkLst>
        <pc:spChg chg="mod">
          <ac:chgData name="Yoel Kortick" userId="167978f5-7f40-4909-85d5-d4149554ad4e" providerId="ADAL" clId="{D5FD8459-2B5C-48A5-9673-8D128202ED48}" dt="2026-03-23T11:18:39.534" v="6410"/>
          <ac:spMkLst>
            <pc:docMk/>
            <pc:sldMk cId="2475991361" sldId="2391"/>
            <ac:spMk id="3" creationId="{C8D1D394-62F6-AE14-0A46-06B6601DCF0B}"/>
          </ac:spMkLst>
        </pc:spChg>
        <pc:spChg chg="add mod">
          <ac:chgData name="Yoel Kortick" userId="167978f5-7f40-4909-85d5-d4149554ad4e" providerId="ADAL" clId="{D5FD8459-2B5C-48A5-9673-8D128202ED48}" dt="2026-03-22T15:43:24.241" v="3260" actId="1035"/>
          <ac:spMkLst>
            <pc:docMk/>
            <pc:sldMk cId="2475991361" sldId="2391"/>
            <ac:spMk id="7" creationId="{AB617666-4210-FAD1-FB69-D17881F7E78C}"/>
          </ac:spMkLst>
        </pc:spChg>
        <pc:picChg chg="del">
          <ac:chgData name="Yoel Kortick" userId="167978f5-7f40-4909-85d5-d4149554ad4e" providerId="ADAL" clId="{D5FD8459-2B5C-48A5-9673-8D128202ED48}" dt="2026-03-22T15:43:04.978" v="3251" actId="478"/>
          <ac:picMkLst>
            <pc:docMk/>
            <pc:sldMk cId="2475991361" sldId="2391"/>
            <ac:picMk id="5" creationId="{F697EF82-B019-BD84-DC32-837C7DB8E506}"/>
          </ac:picMkLst>
        </pc:picChg>
        <pc:picChg chg="add mod">
          <ac:chgData name="Yoel Kortick" userId="167978f5-7f40-4909-85d5-d4149554ad4e" providerId="ADAL" clId="{D5FD8459-2B5C-48A5-9673-8D128202ED48}" dt="2026-03-22T15:43:11.081" v="3256" actId="208"/>
          <ac:picMkLst>
            <pc:docMk/>
            <pc:sldMk cId="2475991361" sldId="2391"/>
            <ac:picMk id="6" creationId="{FE844D23-210E-2C95-3B3E-AE5DC125DD2C}"/>
          </ac:picMkLst>
        </pc:picChg>
      </pc:sldChg>
      <pc:sldChg chg="addSp delSp modSp del mod">
        <pc:chgData name="Yoel Kortick" userId="167978f5-7f40-4909-85d5-d4149554ad4e" providerId="ADAL" clId="{D5FD8459-2B5C-48A5-9673-8D128202ED48}" dt="2026-03-23T13:42:36.860" v="7826" actId="47"/>
        <pc:sldMkLst>
          <pc:docMk/>
          <pc:sldMk cId="4064803910" sldId="2392"/>
        </pc:sldMkLst>
        <pc:spChg chg="mod">
          <ac:chgData name="Yoel Kortick" userId="167978f5-7f40-4909-85d5-d4149554ad4e" providerId="ADAL" clId="{D5FD8459-2B5C-48A5-9673-8D128202ED48}" dt="2026-03-23T11:18:39.534" v="6410"/>
          <ac:spMkLst>
            <pc:docMk/>
            <pc:sldMk cId="4064803910" sldId="2392"/>
            <ac:spMk id="3" creationId="{4D67AF0C-7395-D7F6-22AC-E73C7F36966A}"/>
          </ac:spMkLst>
        </pc:spChg>
        <pc:spChg chg="mod">
          <ac:chgData name="Yoel Kortick" userId="167978f5-7f40-4909-85d5-d4149554ad4e" providerId="ADAL" clId="{D5FD8459-2B5C-48A5-9673-8D128202ED48}" dt="2026-03-22T15:44:03.555" v="3290" actId="1036"/>
          <ac:spMkLst>
            <pc:docMk/>
            <pc:sldMk cId="4064803910" sldId="2392"/>
            <ac:spMk id="7" creationId="{2A8F5711-57E3-89E6-3208-0BE5AE5D47DE}"/>
          </ac:spMkLst>
        </pc:spChg>
        <pc:spChg chg="mod">
          <ac:chgData name="Yoel Kortick" userId="167978f5-7f40-4909-85d5-d4149554ad4e" providerId="ADAL" clId="{D5FD8459-2B5C-48A5-9673-8D128202ED48}" dt="2026-03-22T15:44:03.555" v="3290" actId="1036"/>
          <ac:spMkLst>
            <pc:docMk/>
            <pc:sldMk cId="4064803910" sldId="2392"/>
            <ac:spMk id="8" creationId="{8785C98E-6421-E7FA-ADB2-F11D5FE605CA}"/>
          </ac:spMkLst>
        </pc:spChg>
        <pc:spChg chg="del">
          <ac:chgData name="Yoel Kortick" userId="167978f5-7f40-4909-85d5-d4149554ad4e" providerId="ADAL" clId="{D5FD8459-2B5C-48A5-9673-8D128202ED48}" dt="2026-03-22T15:43:30.527" v="3261" actId="478"/>
          <ac:spMkLst>
            <pc:docMk/>
            <pc:sldMk cId="4064803910" sldId="2392"/>
            <ac:spMk id="9" creationId="{39D5E321-1B1E-0A42-190D-8AAE453E60F0}"/>
          </ac:spMkLst>
        </pc:spChg>
        <pc:spChg chg="del">
          <ac:chgData name="Yoel Kortick" userId="167978f5-7f40-4909-85d5-d4149554ad4e" providerId="ADAL" clId="{D5FD8459-2B5C-48A5-9673-8D128202ED48}" dt="2026-03-22T15:43:30.527" v="3261" actId="478"/>
          <ac:spMkLst>
            <pc:docMk/>
            <pc:sldMk cId="4064803910" sldId="2392"/>
            <ac:spMk id="12" creationId="{5B225949-950A-6FA0-298D-AB91B8E2C409}"/>
          </ac:spMkLst>
        </pc:spChg>
        <pc:spChg chg="del">
          <ac:chgData name="Yoel Kortick" userId="167978f5-7f40-4909-85d5-d4149554ad4e" providerId="ADAL" clId="{D5FD8459-2B5C-48A5-9673-8D128202ED48}" dt="2026-03-22T15:43:30.527" v="3261" actId="478"/>
          <ac:spMkLst>
            <pc:docMk/>
            <pc:sldMk cId="4064803910" sldId="2392"/>
            <ac:spMk id="13" creationId="{86FAB82D-6E27-C4D0-0590-663EFA4AB1BA}"/>
          </ac:spMkLst>
        </pc:spChg>
        <pc:picChg chg="del">
          <ac:chgData name="Yoel Kortick" userId="167978f5-7f40-4909-85d5-d4149554ad4e" providerId="ADAL" clId="{D5FD8459-2B5C-48A5-9673-8D128202ED48}" dt="2026-03-22T15:43:51.934" v="3262" actId="478"/>
          <ac:picMkLst>
            <pc:docMk/>
            <pc:sldMk cId="4064803910" sldId="2392"/>
            <ac:picMk id="5" creationId="{5786DFC5-3685-E2A9-506B-1A8BCBF9D345}"/>
          </ac:picMkLst>
        </pc:picChg>
        <pc:picChg chg="add mod ord">
          <ac:chgData name="Yoel Kortick" userId="167978f5-7f40-4909-85d5-d4149554ad4e" providerId="ADAL" clId="{D5FD8459-2B5C-48A5-9673-8D128202ED48}" dt="2026-03-22T15:44:08.805" v="3293" actId="1037"/>
          <ac:picMkLst>
            <pc:docMk/>
            <pc:sldMk cId="4064803910" sldId="2392"/>
            <ac:picMk id="6" creationId="{7C53B232-ABAA-FC60-AE76-72FA7985DA00}"/>
          </ac:picMkLst>
        </pc:picChg>
        <pc:picChg chg="del">
          <ac:chgData name="Yoel Kortick" userId="167978f5-7f40-4909-85d5-d4149554ad4e" providerId="ADAL" clId="{D5FD8459-2B5C-48A5-9673-8D128202ED48}" dt="2026-03-22T15:43:30.527" v="3261" actId="478"/>
          <ac:picMkLst>
            <pc:docMk/>
            <pc:sldMk cId="4064803910" sldId="2392"/>
            <ac:picMk id="11" creationId="{A824E8D8-C947-D4E7-47BA-4E287AE99457}"/>
          </ac:picMkLst>
        </pc:picChg>
      </pc:sldChg>
      <pc:sldChg chg="del">
        <pc:chgData name="Yoel Kortick" userId="167978f5-7f40-4909-85d5-d4149554ad4e" providerId="ADAL" clId="{D5FD8459-2B5C-48A5-9673-8D128202ED48}" dt="2026-03-22T16:07:56.143" v="3485" actId="47"/>
        <pc:sldMkLst>
          <pc:docMk/>
          <pc:sldMk cId="4041003803" sldId="2393"/>
        </pc:sldMkLst>
      </pc:sldChg>
      <pc:sldChg chg="addSp delSp modSp del mod">
        <pc:chgData name="Yoel Kortick" userId="167978f5-7f40-4909-85d5-d4149554ad4e" providerId="ADAL" clId="{D5FD8459-2B5C-48A5-9673-8D128202ED48}" dt="2026-03-23T13:42:36.860" v="7826" actId="47"/>
        <pc:sldMkLst>
          <pc:docMk/>
          <pc:sldMk cId="182932262" sldId="2394"/>
        </pc:sldMkLst>
        <pc:spChg chg="mod">
          <ac:chgData name="Yoel Kortick" userId="167978f5-7f40-4909-85d5-d4149554ad4e" providerId="ADAL" clId="{D5FD8459-2B5C-48A5-9673-8D128202ED48}" dt="2026-03-23T11:18:39.534" v="6410"/>
          <ac:spMkLst>
            <pc:docMk/>
            <pc:sldMk cId="182932262" sldId="2394"/>
            <ac:spMk id="3" creationId="{111CBC4D-CB67-7948-9EE3-312781474CB8}"/>
          </ac:spMkLst>
        </pc:spChg>
        <pc:picChg chg="del">
          <ac:chgData name="Yoel Kortick" userId="167978f5-7f40-4909-85d5-d4149554ad4e" providerId="ADAL" clId="{D5FD8459-2B5C-48A5-9673-8D128202ED48}" dt="2026-03-22T16:07:36.362" v="3479" actId="478"/>
          <ac:picMkLst>
            <pc:docMk/>
            <pc:sldMk cId="182932262" sldId="2394"/>
            <ac:picMk id="5" creationId="{470D7A67-4A18-5570-D79B-77AB588D6D0B}"/>
          </ac:picMkLst>
        </pc:picChg>
        <pc:picChg chg="add mod">
          <ac:chgData name="Yoel Kortick" userId="167978f5-7f40-4909-85d5-d4149554ad4e" providerId="ADAL" clId="{D5FD8459-2B5C-48A5-9673-8D128202ED48}" dt="2026-03-22T16:07:49.328" v="3484" actId="208"/>
          <ac:picMkLst>
            <pc:docMk/>
            <pc:sldMk cId="182932262" sldId="2394"/>
            <ac:picMk id="7" creationId="{C00E0E70-2D5D-0AC9-F0B3-8DD0CEB21219}"/>
          </ac:picMkLst>
        </pc:picChg>
        <pc:cxnChg chg="mod">
          <ac:chgData name="Yoel Kortick" userId="167978f5-7f40-4909-85d5-d4149554ad4e" providerId="ADAL" clId="{D5FD8459-2B5C-48A5-9673-8D128202ED48}" dt="2026-03-22T16:07:47.445" v="3483" actId="1076"/>
          <ac:cxnSpMkLst>
            <pc:docMk/>
            <pc:sldMk cId="182932262" sldId="2394"/>
            <ac:cxnSpMk id="2" creationId="{1074F761-CCB1-847F-824A-A5E0EE7A0BE0}"/>
          </ac:cxnSpMkLst>
        </pc:cxnChg>
      </pc:sldChg>
      <pc:sldChg chg="del">
        <pc:chgData name="Yoel Kortick" userId="167978f5-7f40-4909-85d5-d4149554ad4e" providerId="ADAL" clId="{D5FD8459-2B5C-48A5-9673-8D128202ED48}" dt="2026-03-22T16:08:09.241" v="3486" actId="47"/>
        <pc:sldMkLst>
          <pc:docMk/>
          <pc:sldMk cId="257438606" sldId="2395"/>
        </pc:sldMkLst>
      </pc:sldChg>
      <pc:sldChg chg="addSp delSp modSp del mod">
        <pc:chgData name="Yoel Kortick" userId="167978f5-7f40-4909-85d5-d4149554ad4e" providerId="ADAL" clId="{D5FD8459-2B5C-48A5-9673-8D128202ED48}" dt="2026-03-23T08:09:27.718" v="6232" actId="47"/>
        <pc:sldMkLst>
          <pc:docMk/>
          <pc:sldMk cId="2232088491" sldId="2396"/>
        </pc:sldMkLst>
        <pc:spChg chg="mod">
          <ac:chgData name="Yoel Kortick" userId="167978f5-7f40-4909-85d5-d4149554ad4e" providerId="ADAL" clId="{D5FD8459-2B5C-48A5-9673-8D128202ED48}" dt="2026-03-23T07:41:54.278" v="4757"/>
          <ac:spMkLst>
            <pc:docMk/>
            <pc:sldMk cId="2232088491" sldId="2396"/>
            <ac:spMk id="3" creationId="{FCD92CCE-2B92-A510-DE5C-BC8A934F2523}"/>
          </ac:spMkLst>
        </pc:spChg>
        <pc:picChg chg="del">
          <ac:chgData name="Yoel Kortick" userId="167978f5-7f40-4909-85d5-d4149554ad4e" providerId="ADAL" clId="{D5FD8459-2B5C-48A5-9673-8D128202ED48}" dt="2026-03-22T14:05:30.029" v="2056" actId="478"/>
          <ac:picMkLst>
            <pc:docMk/>
            <pc:sldMk cId="2232088491" sldId="2396"/>
            <ac:picMk id="4" creationId="{13DBB65E-71C6-8EF1-20BE-E9F61B11251D}"/>
          </ac:picMkLst>
        </pc:picChg>
        <pc:picChg chg="add mod ord">
          <ac:chgData name="Yoel Kortick" userId="167978f5-7f40-4909-85d5-d4149554ad4e" providerId="ADAL" clId="{D5FD8459-2B5C-48A5-9673-8D128202ED48}" dt="2026-03-22T14:05:45.962" v="2061" actId="208"/>
          <ac:picMkLst>
            <pc:docMk/>
            <pc:sldMk cId="2232088491" sldId="2396"/>
            <ac:picMk id="6" creationId="{49774A2B-92C5-43B1-311B-0CF7DB4DDB1F}"/>
          </ac:picMkLst>
        </pc:picChg>
      </pc:sldChg>
      <pc:sldChg chg="addSp delSp modSp del mod">
        <pc:chgData name="Yoel Kortick" userId="167978f5-7f40-4909-85d5-d4149554ad4e" providerId="ADAL" clId="{D5FD8459-2B5C-48A5-9673-8D128202ED48}" dt="2026-03-23T08:09:27.718" v="6232" actId="47"/>
        <pc:sldMkLst>
          <pc:docMk/>
          <pc:sldMk cId="494717286" sldId="2397"/>
        </pc:sldMkLst>
        <pc:spChg chg="mod">
          <ac:chgData name="Yoel Kortick" userId="167978f5-7f40-4909-85d5-d4149554ad4e" providerId="ADAL" clId="{D5FD8459-2B5C-48A5-9673-8D128202ED48}" dt="2026-03-23T07:41:54.278" v="4757"/>
          <ac:spMkLst>
            <pc:docMk/>
            <pc:sldMk cId="494717286" sldId="2397"/>
            <ac:spMk id="3" creationId="{5C66BABF-DA32-C649-114E-ED79751A2983}"/>
          </ac:spMkLst>
        </pc:spChg>
        <pc:picChg chg="add mod ord">
          <ac:chgData name="Yoel Kortick" userId="167978f5-7f40-4909-85d5-d4149554ad4e" providerId="ADAL" clId="{D5FD8459-2B5C-48A5-9673-8D128202ED48}" dt="2026-03-22T14:15:30.949" v="2377" actId="167"/>
          <ac:picMkLst>
            <pc:docMk/>
            <pc:sldMk cId="494717286" sldId="2397"/>
            <ac:picMk id="4" creationId="{90737C2C-1E59-BEC7-59E8-23597BAC11BE}"/>
          </ac:picMkLst>
        </pc:picChg>
        <pc:picChg chg="del">
          <ac:chgData name="Yoel Kortick" userId="167978f5-7f40-4909-85d5-d4149554ad4e" providerId="ADAL" clId="{D5FD8459-2B5C-48A5-9673-8D128202ED48}" dt="2026-03-22T14:15:19.513" v="2372" actId="478"/>
          <ac:picMkLst>
            <pc:docMk/>
            <pc:sldMk cId="494717286" sldId="2397"/>
            <ac:picMk id="8" creationId="{1BDFFF7C-ECC5-3B5C-78B9-96C2F46A334F}"/>
          </ac:picMkLst>
        </pc:picChg>
      </pc:sldChg>
      <pc:sldChg chg="addSp delSp modSp del mod">
        <pc:chgData name="Yoel Kortick" userId="167978f5-7f40-4909-85d5-d4149554ad4e" providerId="ADAL" clId="{D5FD8459-2B5C-48A5-9673-8D128202ED48}" dt="2026-03-23T08:09:27.718" v="6232" actId="47"/>
        <pc:sldMkLst>
          <pc:docMk/>
          <pc:sldMk cId="1902863016" sldId="2398"/>
        </pc:sldMkLst>
        <pc:spChg chg="mod">
          <ac:chgData name="Yoel Kortick" userId="167978f5-7f40-4909-85d5-d4149554ad4e" providerId="ADAL" clId="{D5FD8459-2B5C-48A5-9673-8D128202ED48}" dt="2026-03-23T07:41:54.278" v="4757"/>
          <ac:spMkLst>
            <pc:docMk/>
            <pc:sldMk cId="1902863016" sldId="2398"/>
            <ac:spMk id="3" creationId="{9252F4E4-1FCA-E0F2-6028-CED6E4A01A0D}"/>
          </ac:spMkLst>
        </pc:spChg>
        <pc:picChg chg="add mod ord">
          <ac:chgData name="Yoel Kortick" userId="167978f5-7f40-4909-85d5-d4149554ad4e" providerId="ADAL" clId="{D5FD8459-2B5C-48A5-9673-8D128202ED48}" dt="2026-03-22T14:16:31.728" v="2383" actId="208"/>
          <ac:picMkLst>
            <pc:docMk/>
            <pc:sldMk cId="1902863016" sldId="2398"/>
            <ac:picMk id="4" creationId="{80B5B8E0-8553-9C39-9A8E-5214D3244143}"/>
          </ac:picMkLst>
        </pc:picChg>
        <pc:picChg chg="del">
          <ac:chgData name="Yoel Kortick" userId="167978f5-7f40-4909-85d5-d4149554ad4e" providerId="ADAL" clId="{D5FD8459-2B5C-48A5-9673-8D128202ED48}" dt="2026-03-22T14:16:20.504" v="2378" actId="478"/>
          <ac:picMkLst>
            <pc:docMk/>
            <pc:sldMk cId="1902863016" sldId="2398"/>
            <ac:picMk id="6" creationId="{5305E04E-7CCF-C367-10F9-7C326281D543}"/>
          </ac:picMkLst>
        </pc:picChg>
      </pc:sldChg>
      <pc:sldChg chg="del">
        <pc:chgData name="Yoel Kortick" userId="167978f5-7f40-4909-85d5-d4149554ad4e" providerId="ADAL" clId="{D5FD8459-2B5C-48A5-9673-8D128202ED48}" dt="2026-03-22T15:04:57.753" v="2659" actId="47"/>
        <pc:sldMkLst>
          <pc:docMk/>
          <pc:sldMk cId="912673530" sldId="2399"/>
        </pc:sldMkLst>
      </pc:sldChg>
      <pc:sldChg chg="addSp delSp modSp del mod">
        <pc:chgData name="Yoel Kortick" userId="167978f5-7f40-4909-85d5-d4149554ad4e" providerId="ADAL" clId="{D5FD8459-2B5C-48A5-9673-8D128202ED48}" dt="2026-03-23T13:42:36.860" v="7826" actId="47"/>
        <pc:sldMkLst>
          <pc:docMk/>
          <pc:sldMk cId="2545397555" sldId="2400"/>
        </pc:sldMkLst>
        <pc:spChg chg="mod">
          <ac:chgData name="Yoel Kortick" userId="167978f5-7f40-4909-85d5-d4149554ad4e" providerId="ADAL" clId="{D5FD8459-2B5C-48A5-9673-8D128202ED48}" dt="2026-03-23T11:18:39.534" v="6410"/>
          <ac:spMkLst>
            <pc:docMk/>
            <pc:sldMk cId="2545397555" sldId="2400"/>
            <ac:spMk id="3" creationId="{609B0967-7688-8202-2A1E-BF31F5A564D4}"/>
          </ac:spMkLst>
        </pc:spChg>
        <pc:spChg chg="mod">
          <ac:chgData name="Yoel Kortick" userId="167978f5-7f40-4909-85d5-d4149554ad4e" providerId="ADAL" clId="{D5FD8459-2B5C-48A5-9673-8D128202ED48}" dt="2026-03-22T15:47:56.725" v="3414" actId="1035"/>
          <ac:spMkLst>
            <pc:docMk/>
            <pc:sldMk cId="2545397555" sldId="2400"/>
            <ac:spMk id="4" creationId="{9803BA3B-F986-CF5D-42D8-0855CA6B78E6}"/>
          </ac:spMkLst>
        </pc:spChg>
        <pc:spChg chg="add">
          <ac:chgData name="Yoel Kortick" userId="167978f5-7f40-4909-85d5-d4149554ad4e" providerId="ADAL" clId="{D5FD8459-2B5C-48A5-9673-8D128202ED48}" dt="2026-03-22T15:48:03.277" v="3415" actId="11529"/>
          <ac:spMkLst>
            <pc:docMk/>
            <pc:sldMk cId="2545397555" sldId="2400"/>
            <ac:spMk id="7" creationId="{2694E190-FDD8-0D32-7A24-19877DB7BB85}"/>
          </ac:spMkLst>
        </pc:spChg>
        <pc:spChg chg="add">
          <ac:chgData name="Yoel Kortick" userId="167978f5-7f40-4909-85d5-d4149554ad4e" providerId="ADAL" clId="{D5FD8459-2B5C-48A5-9673-8D128202ED48}" dt="2026-03-22T15:48:08.628" v="3416" actId="11529"/>
          <ac:spMkLst>
            <pc:docMk/>
            <pc:sldMk cId="2545397555" sldId="2400"/>
            <ac:spMk id="8" creationId="{E25E33C4-34CD-FB9A-2852-FEC0CCAB9064}"/>
          </ac:spMkLst>
        </pc:spChg>
        <pc:picChg chg="del">
          <ac:chgData name="Yoel Kortick" userId="167978f5-7f40-4909-85d5-d4149554ad4e" providerId="ADAL" clId="{D5FD8459-2B5C-48A5-9673-8D128202ED48}" dt="2026-03-22T15:47:49.132" v="3389" actId="478"/>
          <ac:picMkLst>
            <pc:docMk/>
            <pc:sldMk cId="2545397555" sldId="2400"/>
            <ac:picMk id="5" creationId="{A416E380-A481-FA4B-512A-B080AB38FCF5}"/>
          </ac:picMkLst>
        </pc:picChg>
        <pc:picChg chg="add mod">
          <ac:chgData name="Yoel Kortick" userId="167978f5-7f40-4909-85d5-d4149554ad4e" providerId="ADAL" clId="{D5FD8459-2B5C-48A5-9673-8D128202ED48}" dt="2026-03-22T15:48:11.067" v="3417" actId="208"/>
          <ac:picMkLst>
            <pc:docMk/>
            <pc:sldMk cId="2545397555" sldId="2400"/>
            <ac:picMk id="6" creationId="{4CF9D356-775F-D239-8021-6CC5CBF71387}"/>
          </ac:picMkLst>
        </pc:picChg>
      </pc:sldChg>
      <pc:sldChg chg="del">
        <pc:chgData name="Yoel Kortick" userId="167978f5-7f40-4909-85d5-d4149554ad4e" providerId="ADAL" clId="{D5FD8459-2B5C-48A5-9673-8D128202ED48}" dt="2026-03-22T09:14:51.771" v="13" actId="47"/>
        <pc:sldMkLst>
          <pc:docMk/>
          <pc:sldMk cId="2936091595" sldId="2147480407"/>
        </pc:sldMkLst>
      </pc:sldChg>
      <pc:sldChg chg="del">
        <pc:chgData name="Yoel Kortick" userId="167978f5-7f40-4909-85d5-d4149554ad4e" providerId="ADAL" clId="{D5FD8459-2B5C-48A5-9673-8D128202ED48}" dt="2026-03-22T09:21:13.619" v="55" actId="47"/>
        <pc:sldMkLst>
          <pc:docMk/>
          <pc:sldMk cId="3143615500" sldId="2147480418"/>
        </pc:sldMkLst>
      </pc:sldChg>
      <pc:sldChg chg="del">
        <pc:chgData name="Yoel Kortick" userId="167978f5-7f40-4909-85d5-d4149554ad4e" providerId="ADAL" clId="{D5FD8459-2B5C-48A5-9673-8D128202ED48}" dt="2026-03-22T09:21:04.994" v="53" actId="47"/>
        <pc:sldMkLst>
          <pc:docMk/>
          <pc:sldMk cId="2711077615" sldId="2147480430"/>
        </pc:sldMkLst>
      </pc:sldChg>
      <pc:sldChg chg="del">
        <pc:chgData name="Yoel Kortick" userId="167978f5-7f40-4909-85d5-d4149554ad4e" providerId="ADAL" clId="{D5FD8459-2B5C-48A5-9673-8D128202ED48}" dt="2026-03-22T09:21:23.479" v="57" actId="47"/>
        <pc:sldMkLst>
          <pc:docMk/>
          <pc:sldMk cId="3215317713" sldId="2147480431"/>
        </pc:sldMkLst>
      </pc:sldChg>
      <pc:sldChg chg="del">
        <pc:chgData name="Yoel Kortick" userId="167978f5-7f40-4909-85d5-d4149554ad4e" providerId="ADAL" clId="{D5FD8459-2B5C-48A5-9673-8D128202ED48}" dt="2026-03-22T09:21:50.304" v="63" actId="47"/>
        <pc:sldMkLst>
          <pc:docMk/>
          <pc:sldMk cId="3319784378" sldId="2147480440"/>
        </pc:sldMkLst>
      </pc:sldChg>
      <pc:sldChg chg="del">
        <pc:chgData name="Yoel Kortick" userId="167978f5-7f40-4909-85d5-d4149554ad4e" providerId="ADAL" clId="{D5FD8459-2B5C-48A5-9673-8D128202ED48}" dt="2026-03-22T09:21:33.935" v="60" actId="47"/>
        <pc:sldMkLst>
          <pc:docMk/>
          <pc:sldMk cId="1797156112" sldId="2147480442"/>
        </pc:sldMkLst>
      </pc:sldChg>
      <pc:sldChg chg="modSp del mod ord">
        <pc:chgData name="Yoel Kortick" userId="167978f5-7f40-4909-85d5-d4149554ad4e" providerId="ADAL" clId="{D5FD8459-2B5C-48A5-9673-8D128202ED48}" dt="2026-03-23T15:09:41.634" v="9051" actId="47"/>
        <pc:sldMkLst>
          <pc:docMk/>
          <pc:sldMk cId="4185483910" sldId="2147480443"/>
        </pc:sldMkLst>
        <pc:spChg chg="mod">
          <ac:chgData name="Yoel Kortick" userId="167978f5-7f40-4909-85d5-d4149554ad4e" providerId="ADAL" clId="{D5FD8459-2B5C-48A5-9673-8D128202ED48}" dt="2026-03-23T07:24:08.004" v="4498" actId="14100"/>
          <ac:spMkLst>
            <pc:docMk/>
            <pc:sldMk cId="4185483910" sldId="2147480443"/>
            <ac:spMk id="4" creationId="{2490F34D-A7E2-4EA9-8B1A-78371A1F1CD1}"/>
          </ac:spMkLst>
        </pc:spChg>
      </pc:sldChg>
      <pc:sldChg chg="addSp delSp modSp mod">
        <pc:chgData name="Yoel Kortick" userId="167978f5-7f40-4909-85d5-d4149554ad4e" providerId="ADAL" clId="{D5FD8459-2B5C-48A5-9673-8D128202ED48}" dt="2026-03-23T15:09:36.859" v="9048" actId="20577"/>
        <pc:sldMkLst>
          <pc:docMk/>
          <pc:sldMk cId="254865750" sldId="2147480444"/>
        </pc:sldMkLst>
        <pc:spChg chg="mod">
          <ac:chgData name="Yoel Kortick" userId="167978f5-7f40-4909-85d5-d4149554ad4e" providerId="ADAL" clId="{D5FD8459-2B5C-48A5-9673-8D128202ED48}" dt="2026-03-23T15:09:36.859" v="9048" actId="20577"/>
          <ac:spMkLst>
            <pc:docMk/>
            <pc:sldMk cId="254865750" sldId="2147480444"/>
            <ac:spMk id="4" creationId="{652CC933-1727-D6AD-329D-9CD2BF9621B3}"/>
          </ac:spMkLst>
        </pc:spChg>
        <pc:spChg chg="add del">
          <ac:chgData name="Yoel Kortick" userId="167978f5-7f40-4909-85d5-d4149554ad4e" providerId="ADAL" clId="{D5FD8459-2B5C-48A5-9673-8D128202ED48}" dt="2026-03-23T15:08:37.068" v="9044" actId="478"/>
          <ac:spMkLst>
            <pc:docMk/>
            <pc:sldMk cId="254865750" sldId="2147480444"/>
            <ac:spMk id="7" creationId="{0DC57F09-9329-E85D-AB03-65CF614C6B88}"/>
          </ac:spMkLst>
        </pc:spChg>
        <pc:spChg chg="add del mod">
          <ac:chgData name="Yoel Kortick" userId="167978f5-7f40-4909-85d5-d4149554ad4e" providerId="ADAL" clId="{D5FD8459-2B5C-48A5-9673-8D128202ED48}" dt="2026-03-23T15:08:37.068" v="9044" actId="478"/>
          <ac:spMkLst>
            <pc:docMk/>
            <pc:sldMk cId="254865750" sldId="2147480444"/>
            <ac:spMk id="8" creationId="{1F91B84A-4D64-7508-3B62-11B26F02C32A}"/>
          </ac:spMkLst>
        </pc:spChg>
        <pc:picChg chg="del">
          <ac:chgData name="Yoel Kortick" userId="167978f5-7f40-4909-85d5-d4149554ad4e" providerId="ADAL" clId="{D5FD8459-2B5C-48A5-9673-8D128202ED48}" dt="2026-03-22T09:49:48.513" v="65" actId="478"/>
          <ac:picMkLst>
            <pc:docMk/>
            <pc:sldMk cId="254865750" sldId="2147480444"/>
            <ac:picMk id="5" creationId="{39CE945F-D913-56BE-06B9-ABA0E37EB4DD}"/>
          </ac:picMkLst>
        </pc:picChg>
        <pc:picChg chg="add del mod">
          <ac:chgData name="Yoel Kortick" userId="167978f5-7f40-4909-85d5-d4149554ad4e" providerId="ADAL" clId="{D5FD8459-2B5C-48A5-9673-8D128202ED48}" dt="2026-03-23T15:08:37.068" v="9044" actId="478"/>
          <ac:picMkLst>
            <pc:docMk/>
            <pc:sldMk cId="254865750" sldId="2147480444"/>
            <ac:picMk id="5" creationId="{9D33FCDC-78D3-8222-D080-4B57F05C21C5}"/>
          </ac:picMkLst>
        </pc:picChg>
        <pc:picChg chg="add del mod">
          <ac:chgData name="Yoel Kortick" userId="167978f5-7f40-4909-85d5-d4149554ad4e" providerId="ADAL" clId="{D5FD8459-2B5C-48A5-9673-8D128202ED48}" dt="2026-03-23T06:58:38.620" v="3815" actId="478"/>
          <ac:picMkLst>
            <pc:docMk/>
            <pc:sldMk cId="254865750" sldId="2147480444"/>
            <ac:picMk id="6" creationId="{2B3C0159-F17D-9067-8882-2666CBDD6EF7}"/>
          </ac:picMkLst>
        </pc:picChg>
      </pc:sldChg>
      <pc:sldChg chg="del">
        <pc:chgData name="Yoel Kortick" userId="167978f5-7f40-4909-85d5-d4149554ad4e" providerId="ADAL" clId="{D5FD8459-2B5C-48A5-9673-8D128202ED48}" dt="2026-03-23T07:05:59.595" v="4072" actId="47"/>
        <pc:sldMkLst>
          <pc:docMk/>
          <pc:sldMk cId="3171554452" sldId="2147480445"/>
        </pc:sldMkLst>
      </pc:sldChg>
      <pc:sldChg chg="addSp delSp modSp mod">
        <pc:chgData name="Yoel Kortick" userId="167978f5-7f40-4909-85d5-d4149554ad4e" providerId="ADAL" clId="{D5FD8459-2B5C-48A5-9673-8D128202ED48}" dt="2026-03-23T15:17:04.459" v="9073" actId="478"/>
        <pc:sldMkLst>
          <pc:docMk/>
          <pc:sldMk cId="4132155335" sldId="2147480446"/>
        </pc:sldMkLst>
        <pc:spChg chg="mod">
          <ac:chgData name="Yoel Kortick" userId="167978f5-7f40-4909-85d5-d4149554ad4e" providerId="ADAL" clId="{D5FD8459-2B5C-48A5-9673-8D128202ED48}" dt="2026-03-23T15:09:28.099" v="9046"/>
          <ac:spMkLst>
            <pc:docMk/>
            <pc:sldMk cId="4132155335" sldId="2147480446"/>
            <ac:spMk id="3" creationId="{4FC18B40-6547-41EC-8A0E-1C8F40E0A42F}"/>
          </ac:spMkLst>
        </pc:spChg>
        <pc:spChg chg="mod">
          <ac:chgData name="Yoel Kortick" userId="167978f5-7f40-4909-85d5-d4149554ad4e" providerId="ADAL" clId="{D5FD8459-2B5C-48A5-9673-8D128202ED48}" dt="2026-03-23T15:10:03.849" v="9058"/>
          <ac:spMkLst>
            <pc:docMk/>
            <pc:sldMk cId="4132155335" sldId="2147480446"/>
            <ac:spMk id="4" creationId="{2490F34D-A7E2-4EA9-8B1A-78371A1F1CD1}"/>
          </ac:spMkLst>
        </pc:spChg>
        <pc:spChg chg="del mod">
          <ac:chgData name="Yoel Kortick" userId="167978f5-7f40-4909-85d5-d4149554ad4e" providerId="ADAL" clId="{D5FD8459-2B5C-48A5-9673-8D128202ED48}" dt="2026-03-23T07:36:52.851" v="4591" actId="478"/>
          <ac:spMkLst>
            <pc:docMk/>
            <pc:sldMk cId="4132155335" sldId="2147480446"/>
            <ac:spMk id="7" creationId="{225B0B6A-D6ED-75C7-336D-9A75CE2D3EAB}"/>
          </ac:spMkLst>
        </pc:spChg>
        <pc:spChg chg="add">
          <ac:chgData name="Yoel Kortick" userId="167978f5-7f40-4909-85d5-d4149554ad4e" providerId="ADAL" clId="{D5FD8459-2B5C-48A5-9673-8D128202ED48}" dt="2026-03-23T15:16:16.679" v="9065" actId="11529"/>
          <ac:spMkLst>
            <pc:docMk/>
            <pc:sldMk cId="4132155335" sldId="2147480446"/>
            <ac:spMk id="8" creationId="{2C8A01DC-6A56-AF27-0544-0275DDAA74DD}"/>
          </ac:spMkLst>
        </pc:spChg>
        <pc:spChg chg="del mod">
          <ac:chgData name="Yoel Kortick" userId="167978f5-7f40-4909-85d5-d4149554ad4e" providerId="ADAL" clId="{D5FD8459-2B5C-48A5-9673-8D128202ED48}" dt="2026-03-23T07:36:52.851" v="4591" actId="478"/>
          <ac:spMkLst>
            <pc:docMk/>
            <pc:sldMk cId="4132155335" sldId="2147480446"/>
            <ac:spMk id="8" creationId="{EC5A65E3-6773-4B2A-C00A-8F3E2E8B31AD}"/>
          </ac:spMkLst>
        </pc:spChg>
        <pc:spChg chg="del mod">
          <ac:chgData name="Yoel Kortick" userId="167978f5-7f40-4909-85d5-d4149554ad4e" providerId="ADAL" clId="{D5FD8459-2B5C-48A5-9673-8D128202ED48}" dt="2026-03-23T07:38:11.355" v="4626" actId="478"/>
          <ac:spMkLst>
            <pc:docMk/>
            <pc:sldMk cId="4132155335" sldId="2147480446"/>
            <ac:spMk id="12" creationId="{771E64BA-39D6-8624-FD68-74D5A296C891}"/>
          </ac:spMkLst>
        </pc:spChg>
        <pc:spChg chg="del mod">
          <ac:chgData name="Yoel Kortick" userId="167978f5-7f40-4909-85d5-d4149554ad4e" providerId="ADAL" clId="{D5FD8459-2B5C-48A5-9673-8D128202ED48}" dt="2026-03-23T07:38:11.355" v="4626" actId="478"/>
          <ac:spMkLst>
            <pc:docMk/>
            <pc:sldMk cId="4132155335" sldId="2147480446"/>
            <ac:spMk id="13" creationId="{DC1B6B6E-8AB4-E215-F6DE-5D51FA75E93C}"/>
          </ac:spMkLst>
        </pc:spChg>
        <pc:picChg chg="del mod">
          <ac:chgData name="Yoel Kortick" userId="167978f5-7f40-4909-85d5-d4149554ad4e" providerId="ADAL" clId="{D5FD8459-2B5C-48A5-9673-8D128202ED48}" dt="2026-03-23T07:36:51.314" v="4590" actId="478"/>
          <ac:picMkLst>
            <pc:docMk/>
            <pc:sldMk cId="4132155335" sldId="2147480446"/>
            <ac:picMk id="5" creationId="{62CCE7F6-0D8D-05D1-667B-0F1D71714AA0}"/>
          </ac:picMkLst>
        </pc:picChg>
        <pc:picChg chg="add mod">
          <ac:chgData name="Yoel Kortick" userId="167978f5-7f40-4909-85d5-d4149554ad4e" providerId="ADAL" clId="{D5FD8459-2B5C-48A5-9673-8D128202ED48}" dt="2026-03-23T15:15:14.070" v="9061" actId="208"/>
          <ac:picMkLst>
            <pc:docMk/>
            <pc:sldMk cId="4132155335" sldId="2147480446"/>
            <ac:picMk id="5" creationId="{A51586BE-F1C1-1ED8-0273-617687903ED6}"/>
          </ac:picMkLst>
        </pc:picChg>
        <pc:picChg chg="add del mod">
          <ac:chgData name="Yoel Kortick" userId="167978f5-7f40-4909-85d5-d4149554ad4e" providerId="ADAL" clId="{D5FD8459-2B5C-48A5-9673-8D128202ED48}" dt="2026-03-23T15:17:04.459" v="9073" actId="478"/>
          <ac:picMkLst>
            <pc:docMk/>
            <pc:sldMk cId="4132155335" sldId="2147480446"/>
            <ac:picMk id="7" creationId="{7C66CECC-C77B-D56D-1801-8E5A6FCCAF64}"/>
          </ac:picMkLst>
        </pc:picChg>
        <pc:picChg chg="del mod">
          <ac:chgData name="Yoel Kortick" userId="167978f5-7f40-4909-85d5-d4149554ad4e" providerId="ADAL" clId="{D5FD8459-2B5C-48A5-9673-8D128202ED48}" dt="2026-03-23T07:38:11.355" v="4626" actId="478"/>
          <ac:picMkLst>
            <pc:docMk/>
            <pc:sldMk cId="4132155335" sldId="2147480446"/>
            <ac:picMk id="9" creationId="{F505950F-5874-5B7D-778F-3BB894546A40}"/>
          </ac:picMkLst>
        </pc:picChg>
        <pc:picChg chg="del mod">
          <ac:chgData name="Yoel Kortick" userId="167978f5-7f40-4909-85d5-d4149554ad4e" providerId="ADAL" clId="{D5FD8459-2B5C-48A5-9673-8D128202ED48}" dt="2026-03-23T07:38:06.145" v="4625" actId="478"/>
          <ac:picMkLst>
            <pc:docMk/>
            <pc:sldMk cId="4132155335" sldId="2147480446"/>
            <ac:picMk id="10" creationId="{0F98B6FB-1B72-C0B9-63E5-9CFB549D19A2}"/>
          </ac:picMkLst>
        </pc:picChg>
        <pc:picChg chg="del mod">
          <ac:chgData name="Yoel Kortick" userId="167978f5-7f40-4909-85d5-d4149554ad4e" providerId="ADAL" clId="{D5FD8459-2B5C-48A5-9673-8D128202ED48}" dt="2026-03-23T07:38:11.355" v="4626" actId="478"/>
          <ac:picMkLst>
            <pc:docMk/>
            <pc:sldMk cId="4132155335" sldId="2147480446"/>
            <ac:picMk id="11" creationId="{29D97383-8EEC-5357-06D0-FDE2685A0E61}"/>
          </ac:picMkLst>
        </pc:picChg>
      </pc:sldChg>
      <pc:sldChg chg="addSp delSp modSp mod">
        <pc:chgData name="Yoel Kortick" userId="167978f5-7f40-4909-85d5-d4149554ad4e" providerId="ADAL" clId="{D5FD8459-2B5C-48A5-9673-8D128202ED48}" dt="2026-03-23T15:21:11.939" v="9112"/>
        <pc:sldMkLst>
          <pc:docMk/>
          <pc:sldMk cId="869709516" sldId="2147480447"/>
        </pc:sldMkLst>
        <pc:spChg chg="mod">
          <ac:chgData name="Yoel Kortick" userId="167978f5-7f40-4909-85d5-d4149554ad4e" providerId="ADAL" clId="{D5FD8459-2B5C-48A5-9673-8D128202ED48}" dt="2026-03-23T15:09:28.099" v="9046"/>
          <ac:spMkLst>
            <pc:docMk/>
            <pc:sldMk cId="869709516" sldId="2147480447"/>
            <ac:spMk id="3" creationId="{4FC18B40-6547-41EC-8A0E-1C8F40E0A42F}"/>
          </ac:spMkLst>
        </pc:spChg>
        <pc:spChg chg="mod">
          <ac:chgData name="Yoel Kortick" userId="167978f5-7f40-4909-85d5-d4149554ad4e" providerId="ADAL" clId="{D5FD8459-2B5C-48A5-9673-8D128202ED48}" dt="2026-03-23T15:16:54.150" v="9072" actId="27636"/>
          <ac:spMkLst>
            <pc:docMk/>
            <pc:sldMk cId="869709516" sldId="2147480447"/>
            <ac:spMk id="4" creationId="{2490F34D-A7E2-4EA9-8B1A-78371A1F1CD1}"/>
          </ac:spMkLst>
        </pc:spChg>
        <pc:spChg chg="add del mod">
          <ac:chgData name="Yoel Kortick" userId="167978f5-7f40-4909-85d5-d4149554ad4e" providerId="ADAL" clId="{D5FD8459-2B5C-48A5-9673-8D128202ED48}" dt="2026-03-23T15:21:11.220" v="9111" actId="478"/>
          <ac:spMkLst>
            <pc:docMk/>
            <pc:sldMk cId="869709516" sldId="2147480447"/>
            <ac:spMk id="6" creationId="{EA99794C-0B55-74DE-4E28-95E5E7DD88AE}"/>
          </ac:spMkLst>
        </pc:spChg>
        <pc:spChg chg="add del mod">
          <ac:chgData name="Yoel Kortick" userId="167978f5-7f40-4909-85d5-d4149554ad4e" providerId="ADAL" clId="{D5FD8459-2B5C-48A5-9673-8D128202ED48}" dt="2026-03-23T15:21:11.220" v="9111" actId="478"/>
          <ac:spMkLst>
            <pc:docMk/>
            <pc:sldMk cId="869709516" sldId="2147480447"/>
            <ac:spMk id="8" creationId="{AF3CABE7-E394-D0AA-E1A1-D877F5CFFC82}"/>
          </ac:spMkLst>
        </pc:spChg>
        <pc:spChg chg="add mod">
          <ac:chgData name="Yoel Kortick" userId="167978f5-7f40-4909-85d5-d4149554ad4e" providerId="ADAL" clId="{D5FD8459-2B5C-48A5-9673-8D128202ED48}" dt="2026-03-23T15:21:11.939" v="9112"/>
          <ac:spMkLst>
            <pc:docMk/>
            <pc:sldMk cId="869709516" sldId="2147480447"/>
            <ac:spMk id="12" creationId="{BED5C20C-4FD3-39AE-71D1-85D96C4195F3}"/>
          </ac:spMkLst>
        </pc:spChg>
        <pc:spChg chg="add mod">
          <ac:chgData name="Yoel Kortick" userId="167978f5-7f40-4909-85d5-d4149554ad4e" providerId="ADAL" clId="{D5FD8459-2B5C-48A5-9673-8D128202ED48}" dt="2026-03-23T15:21:11.939" v="9112"/>
          <ac:spMkLst>
            <pc:docMk/>
            <pc:sldMk cId="869709516" sldId="2147480447"/>
            <ac:spMk id="14" creationId="{7ABD70E8-E442-BBD1-04D5-EE1FA20F21B0}"/>
          </ac:spMkLst>
        </pc:spChg>
        <pc:spChg chg="add mod">
          <ac:chgData name="Yoel Kortick" userId="167978f5-7f40-4909-85d5-d4149554ad4e" providerId="ADAL" clId="{D5FD8459-2B5C-48A5-9673-8D128202ED48}" dt="2026-03-23T15:21:11.939" v="9112"/>
          <ac:spMkLst>
            <pc:docMk/>
            <pc:sldMk cId="869709516" sldId="2147480447"/>
            <ac:spMk id="15" creationId="{BBCAB43A-5D75-3DE5-23AA-9FF4061A3FF3}"/>
          </ac:spMkLst>
        </pc:spChg>
        <pc:spChg chg="add mod">
          <ac:chgData name="Yoel Kortick" userId="167978f5-7f40-4909-85d5-d4149554ad4e" providerId="ADAL" clId="{D5FD8459-2B5C-48A5-9673-8D128202ED48}" dt="2026-03-23T15:21:11.939" v="9112"/>
          <ac:spMkLst>
            <pc:docMk/>
            <pc:sldMk cId="869709516" sldId="2147480447"/>
            <ac:spMk id="16" creationId="{6F83D93B-F7EF-C9A8-F1FF-CBDBAA506680}"/>
          </ac:spMkLst>
        </pc:spChg>
        <pc:picChg chg="add del mod">
          <ac:chgData name="Yoel Kortick" userId="167978f5-7f40-4909-85d5-d4149554ad4e" providerId="ADAL" clId="{D5FD8459-2B5C-48A5-9673-8D128202ED48}" dt="2026-03-23T15:16:36.607" v="9066" actId="478"/>
          <ac:picMkLst>
            <pc:docMk/>
            <pc:sldMk cId="869709516" sldId="2147480447"/>
            <ac:picMk id="5" creationId="{B2E5FA1A-624F-A0D7-41D2-27A7A2653A7C}"/>
          </ac:picMkLst>
        </pc:picChg>
        <pc:picChg chg="add del">
          <ac:chgData name="Yoel Kortick" userId="167978f5-7f40-4909-85d5-d4149554ad4e" providerId="ADAL" clId="{D5FD8459-2B5C-48A5-9673-8D128202ED48}" dt="2026-03-23T15:18:39.629" v="9096" actId="478"/>
          <ac:picMkLst>
            <pc:docMk/>
            <pc:sldMk cId="869709516" sldId="2147480447"/>
            <ac:picMk id="7" creationId="{C0E9C7E9-ADCA-A610-9DE9-C5292BC6E04B}"/>
          </ac:picMkLst>
        </pc:picChg>
        <pc:picChg chg="add del mod ord">
          <ac:chgData name="Yoel Kortick" userId="167978f5-7f40-4909-85d5-d4149554ad4e" providerId="ADAL" clId="{D5FD8459-2B5C-48A5-9673-8D128202ED48}" dt="2026-03-23T15:21:11.220" v="9111" actId="478"/>
          <ac:picMkLst>
            <pc:docMk/>
            <pc:sldMk cId="869709516" sldId="2147480447"/>
            <ac:picMk id="10" creationId="{8C8B3670-7BD8-AC1F-9B3F-8E43E1C907A5}"/>
          </ac:picMkLst>
        </pc:picChg>
        <pc:picChg chg="add mod">
          <ac:chgData name="Yoel Kortick" userId="167978f5-7f40-4909-85d5-d4149554ad4e" providerId="ADAL" clId="{D5FD8459-2B5C-48A5-9673-8D128202ED48}" dt="2026-03-23T15:21:11.939" v="9112"/>
          <ac:picMkLst>
            <pc:docMk/>
            <pc:sldMk cId="869709516" sldId="2147480447"/>
            <ac:picMk id="11" creationId="{E255EC36-263D-DC50-D068-86CDEE18EDC7}"/>
          </ac:picMkLst>
        </pc:picChg>
        <pc:picChg chg="add mod">
          <ac:chgData name="Yoel Kortick" userId="167978f5-7f40-4909-85d5-d4149554ad4e" providerId="ADAL" clId="{D5FD8459-2B5C-48A5-9673-8D128202ED48}" dt="2026-03-23T15:21:11.939" v="9112"/>
          <ac:picMkLst>
            <pc:docMk/>
            <pc:sldMk cId="869709516" sldId="2147480447"/>
            <ac:picMk id="13" creationId="{2339599F-D6E4-4A61-7EB7-BF8949F1959F}"/>
          </ac:picMkLst>
        </pc:picChg>
      </pc:sldChg>
      <pc:sldChg chg="addSp delSp modSp del mod">
        <pc:chgData name="Yoel Kortick" userId="167978f5-7f40-4909-85d5-d4149554ad4e" providerId="ADAL" clId="{D5FD8459-2B5C-48A5-9673-8D128202ED48}" dt="2026-03-23T08:09:27.718" v="6232" actId="47"/>
        <pc:sldMkLst>
          <pc:docMk/>
          <pc:sldMk cId="675738825" sldId="2147480448"/>
        </pc:sldMkLst>
        <pc:spChg chg="mod">
          <ac:chgData name="Yoel Kortick" userId="167978f5-7f40-4909-85d5-d4149554ad4e" providerId="ADAL" clId="{D5FD8459-2B5C-48A5-9673-8D128202ED48}" dt="2026-03-22T10:03:59.669" v="121" actId="1076"/>
          <ac:spMkLst>
            <pc:docMk/>
            <pc:sldMk cId="675738825" sldId="2147480448"/>
            <ac:spMk id="2" creationId="{FBEA1ECB-D036-114A-837B-948485D6CF7D}"/>
          </ac:spMkLst>
        </pc:spChg>
        <pc:spChg chg="mod">
          <ac:chgData name="Yoel Kortick" userId="167978f5-7f40-4909-85d5-d4149554ad4e" providerId="ADAL" clId="{D5FD8459-2B5C-48A5-9673-8D128202ED48}" dt="2026-03-23T07:41:54.278" v="4757"/>
          <ac:spMkLst>
            <pc:docMk/>
            <pc:sldMk cId="675738825" sldId="2147480448"/>
            <ac:spMk id="3" creationId="{82B2A885-EC8B-9865-80EB-E4B2A6379826}"/>
          </ac:spMkLst>
        </pc:spChg>
        <pc:spChg chg="mod">
          <ac:chgData name="Yoel Kortick" userId="167978f5-7f40-4909-85d5-d4149554ad4e" providerId="ADAL" clId="{D5FD8459-2B5C-48A5-9673-8D128202ED48}" dt="2026-03-22T10:03:06.192" v="110" actId="14100"/>
          <ac:spMkLst>
            <pc:docMk/>
            <pc:sldMk cId="675738825" sldId="2147480448"/>
            <ac:spMk id="6" creationId="{DE1C05BC-13AF-8FD0-2D41-51EDD41F2DC9}"/>
          </ac:spMkLst>
        </pc:spChg>
        <pc:spChg chg="mod">
          <ac:chgData name="Yoel Kortick" userId="167978f5-7f40-4909-85d5-d4149554ad4e" providerId="ADAL" clId="{D5FD8459-2B5C-48A5-9673-8D128202ED48}" dt="2026-03-22T10:03:55.877" v="119" actId="1076"/>
          <ac:spMkLst>
            <pc:docMk/>
            <pc:sldMk cId="675738825" sldId="2147480448"/>
            <ac:spMk id="16" creationId="{221AAC45-2F7B-DA0B-9894-EA25ED534E4D}"/>
          </ac:spMkLst>
        </pc:spChg>
        <pc:spChg chg="mod">
          <ac:chgData name="Yoel Kortick" userId="167978f5-7f40-4909-85d5-d4149554ad4e" providerId="ADAL" clId="{D5FD8459-2B5C-48A5-9673-8D128202ED48}" dt="2026-03-22T10:03:21.653" v="113" actId="14100"/>
          <ac:spMkLst>
            <pc:docMk/>
            <pc:sldMk cId="675738825" sldId="2147480448"/>
            <ac:spMk id="17" creationId="{0A210826-0946-BDD4-0880-1EDD52802F34}"/>
          </ac:spMkLst>
        </pc:spChg>
        <pc:picChg chg="add mod ord">
          <ac:chgData name="Yoel Kortick" userId="167978f5-7f40-4909-85d5-d4149554ad4e" providerId="ADAL" clId="{D5FD8459-2B5C-48A5-9673-8D128202ED48}" dt="2026-03-22T10:04:02.550" v="122" actId="208"/>
          <ac:picMkLst>
            <pc:docMk/>
            <pc:sldMk cId="675738825" sldId="2147480448"/>
            <ac:picMk id="7" creationId="{E9392100-1921-B9FA-4B75-767AE71D948E}"/>
          </ac:picMkLst>
        </pc:picChg>
        <pc:picChg chg="del">
          <ac:chgData name="Yoel Kortick" userId="167978f5-7f40-4909-85d5-d4149554ad4e" providerId="ADAL" clId="{D5FD8459-2B5C-48A5-9673-8D128202ED48}" dt="2026-03-22T10:02:54.967" v="105" actId="478"/>
          <ac:picMkLst>
            <pc:docMk/>
            <pc:sldMk cId="675738825" sldId="2147480448"/>
            <ac:picMk id="8" creationId="{ADBFA0EE-2039-2848-BA3A-7D61EFFC394D}"/>
          </ac:picMkLst>
        </pc:picChg>
        <pc:picChg chg="del">
          <ac:chgData name="Yoel Kortick" userId="167978f5-7f40-4909-85d5-d4149554ad4e" providerId="ADAL" clId="{D5FD8459-2B5C-48A5-9673-8D128202ED48}" dt="2026-03-22T10:02:57.421" v="106" actId="478"/>
          <ac:picMkLst>
            <pc:docMk/>
            <pc:sldMk cId="675738825" sldId="2147480448"/>
            <ac:picMk id="14" creationId="{E543CC7E-8460-2098-9AEB-207E3BC610DA}"/>
          </ac:picMkLst>
        </pc:picChg>
        <pc:cxnChg chg="mod">
          <ac:chgData name="Yoel Kortick" userId="167978f5-7f40-4909-85d5-d4149554ad4e" providerId="ADAL" clId="{D5FD8459-2B5C-48A5-9673-8D128202ED48}" dt="2026-03-22T10:03:58.022" v="120" actId="14100"/>
          <ac:cxnSpMkLst>
            <pc:docMk/>
            <pc:sldMk cId="675738825" sldId="2147480448"/>
            <ac:cxnSpMk id="4" creationId="{DDC358F7-1BB5-0572-7366-CEFD8517EC48}"/>
          </ac:cxnSpMkLst>
        </pc:cxnChg>
        <pc:cxnChg chg="mod">
          <ac:chgData name="Yoel Kortick" userId="167978f5-7f40-4909-85d5-d4149554ad4e" providerId="ADAL" clId="{D5FD8459-2B5C-48A5-9673-8D128202ED48}" dt="2026-03-22T10:03:53.884" v="118" actId="1076"/>
          <ac:cxnSpMkLst>
            <pc:docMk/>
            <pc:sldMk cId="675738825" sldId="2147480448"/>
            <ac:cxnSpMk id="19" creationId="{C7942A4E-243A-A6FD-8C22-8A0F39135C43}"/>
          </ac:cxnSpMkLst>
        </pc:cxnChg>
        <pc:cxnChg chg="mod">
          <ac:chgData name="Yoel Kortick" userId="167978f5-7f40-4909-85d5-d4149554ad4e" providerId="ADAL" clId="{D5FD8459-2B5C-48A5-9673-8D128202ED48}" dt="2026-03-22T10:03:53.884" v="118" actId="1076"/>
          <ac:cxnSpMkLst>
            <pc:docMk/>
            <pc:sldMk cId="675738825" sldId="2147480448"/>
            <ac:cxnSpMk id="20" creationId="{AA3DDDD0-5A7F-F4D6-BD2E-D5DA50140E0C}"/>
          </ac:cxnSpMkLst>
        </pc:cxnChg>
      </pc:sldChg>
      <pc:sldChg chg="modSp del mod">
        <pc:chgData name="Yoel Kortick" userId="167978f5-7f40-4909-85d5-d4149554ad4e" providerId="ADAL" clId="{D5FD8459-2B5C-48A5-9673-8D128202ED48}" dt="2026-03-23T08:09:27.718" v="6232" actId="47"/>
        <pc:sldMkLst>
          <pc:docMk/>
          <pc:sldMk cId="3487998319" sldId="2147480449"/>
        </pc:sldMkLst>
        <pc:spChg chg="mod">
          <ac:chgData name="Yoel Kortick" userId="167978f5-7f40-4909-85d5-d4149554ad4e" providerId="ADAL" clId="{D5FD8459-2B5C-48A5-9673-8D128202ED48}" dt="2026-03-23T07:41:54.278" v="4757"/>
          <ac:spMkLst>
            <pc:docMk/>
            <pc:sldMk cId="3487998319" sldId="2147480449"/>
            <ac:spMk id="3" creationId="{AE748465-D698-630E-B049-9797F2603C6F}"/>
          </ac:spMkLst>
        </pc:spChg>
        <pc:spChg chg="mod">
          <ac:chgData name="Yoel Kortick" userId="167978f5-7f40-4909-85d5-d4149554ad4e" providerId="ADAL" clId="{D5FD8459-2B5C-48A5-9673-8D128202ED48}" dt="2026-03-22T10:05:00.424" v="126" actId="6549"/>
          <ac:spMkLst>
            <pc:docMk/>
            <pc:sldMk cId="3487998319" sldId="2147480449"/>
            <ac:spMk id="4" creationId="{B5BA3626-639F-37A7-FA9F-734182FB14BE}"/>
          </ac:spMkLst>
        </pc:spChg>
      </pc:sldChg>
      <pc:sldChg chg="addSp delSp modSp del mod">
        <pc:chgData name="Yoel Kortick" userId="167978f5-7f40-4909-85d5-d4149554ad4e" providerId="ADAL" clId="{D5FD8459-2B5C-48A5-9673-8D128202ED48}" dt="2026-03-23T08:09:27.718" v="6232" actId="47"/>
        <pc:sldMkLst>
          <pc:docMk/>
          <pc:sldMk cId="4205292224" sldId="2147480450"/>
        </pc:sldMkLst>
        <pc:spChg chg="mod">
          <ac:chgData name="Yoel Kortick" userId="167978f5-7f40-4909-85d5-d4149554ad4e" providerId="ADAL" clId="{D5FD8459-2B5C-48A5-9673-8D128202ED48}" dt="2026-03-22T10:07:21.741" v="148" actId="1076"/>
          <ac:spMkLst>
            <pc:docMk/>
            <pc:sldMk cId="4205292224" sldId="2147480450"/>
            <ac:spMk id="2" creationId="{D8D2931A-DA42-BFC6-DD7C-F43732F706BC}"/>
          </ac:spMkLst>
        </pc:spChg>
        <pc:spChg chg="mod">
          <ac:chgData name="Yoel Kortick" userId="167978f5-7f40-4909-85d5-d4149554ad4e" providerId="ADAL" clId="{D5FD8459-2B5C-48A5-9673-8D128202ED48}" dt="2026-03-23T07:41:54.278" v="4757"/>
          <ac:spMkLst>
            <pc:docMk/>
            <pc:sldMk cId="4205292224" sldId="2147480450"/>
            <ac:spMk id="3" creationId="{610B812F-5898-1F35-4323-3C87AD9BC9FB}"/>
          </ac:spMkLst>
        </pc:spChg>
        <pc:spChg chg="del">
          <ac:chgData name="Yoel Kortick" userId="167978f5-7f40-4909-85d5-d4149554ad4e" providerId="ADAL" clId="{D5FD8459-2B5C-48A5-9673-8D128202ED48}" dt="2026-03-22T10:06:34.453" v="127" actId="478"/>
          <ac:spMkLst>
            <pc:docMk/>
            <pc:sldMk cId="4205292224" sldId="2147480450"/>
            <ac:spMk id="9" creationId="{7B47B08C-8188-3069-92AF-DADDCFCD4045}"/>
          </ac:spMkLst>
        </pc:spChg>
        <pc:spChg chg="add">
          <ac:chgData name="Yoel Kortick" userId="167978f5-7f40-4909-85d5-d4149554ad4e" providerId="ADAL" clId="{D5FD8459-2B5C-48A5-9673-8D128202ED48}" dt="2026-03-22T10:06:48.295" v="131" actId="11529"/>
          <ac:spMkLst>
            <pc:docMk/>
            <pc:sldMk cId="4205292224" sldId="2147480450"/>
            <ac:spMk id="10" creationId="{9883EE56-C9F5-3B37-2628-2BE0A33882A1}"/>
          </ac:spMkLst>
        </pc:spChg>
        <pc:spChg chg="add mod">
          <ac:chgData name="Yoel Kortick" userId="167978f5-7f40-4909-85d5-d4149554ad4e" providerId="ADAL" clId="{D5FD8459-2B5C-48A5-9673-8D128202ED48}" dt="2026-03-22T10:07:00.303" v="140" actId="1036"/>
          <ac:spMkLst>
            <pc:docMk/>
            <pc:sldMk cId="4205292224" sldId="2147480450"/>
            <ac:spMk id="11" creationId="{36F72D85-C3E3-DA87-68AA-7C806EEF6BF0}"/>
          </ac:spMkLst>
        </pc:spChg>
        <pc:spChg chg="mod">
          <ac:chgData name="Yoel Kortick" userId="167978f5-7f40-4909-85d5-d4149554ad4e" providerId="ADAL" clId="{D5FD8459-2B5C-48A5-9673-8D128202ED48}" dt="2026-03-22T10:07:15.010" v="145" actId="14100"/>
          <ac:spMkLst>
            <pc:docMk/>
            <pc:sldMk cId="4205292224" sldId="2147480450"/>
            <ac:spMk id="17" creationId="{C19B1E35-72E5-ACBB-47C4-85207F73063A}"/>
          </ac:spMkLst>
        </pc:spChg>
        <pc:spChg chg="del">
          <ac:chgData name="Yoel Kortick" userId="167978f5-7f40-4909-85d5-d4149554ad4e" providerId="ADAL" clId="{D5FD8459-2B5C-48A5-9673-8D128202ED48}" dt="2026-03-22T10:06:34.453" v="127" actId="478"/>
          <ac:spMkLst>
            <pc:docMk/>
            <pc:sldMk cId="4205292224" sldId="2147480450"/>
            <ac:spMk id="18" creationId="{2439FB6D-ABBA-1C3C-9A87-F75297BF1778}"/>
          </ac:spMkLst>
        </pc:spChg>
        <pc:picChg chg="del">
          <ac:chgData name="Yoel Kortick" userId="167978f5-7f40-4909-85d5-d4149554ad4e" providerId="ADAL" clId="{D5FD8459-2B5C-48A5-9673-8D128202ED48}" dt="2026-03-22T10:06:34.453" v="127" actId="478"/>
          <ac:picMkLst>
            <pc:docMk/>
            <pc:sldMk cId="4205292224" sldId="2147480450"/>
            <ac:picMk id="4" creationId="{787D74E8-5981-30A0-7CD2-B248437311BC}"/>
          </ac:picMkLst>
        </pc:picChg>
        <pc:picChg chg="del">
          <ac:chgData name="Yoel Kortick" userId="167978f5-7f40-4909-85d5-d4149554ad4e" providerId="ADAL" clId="{D5FD8459-2B5C-48A5-9673-8D128202ED48}" dt="2026-03-22T10:06:34.453" v="127" actId="478"/>
          <ac:picMkLst>
            <pc:docMk/>
            <pc:sldMk cId="4205292224" sldId="2147480450"/>
            <ac:picMk id="6" creationId="{0E8DDFB7-427A-C1ED-C5A0-3E1EB48BDD95}"/>
          </ac:picMkLst>
        </pc:picChg>
        <pc:picChg chg="add mod ord">
          <ac:chgData name="Yoel Kortick" userId="167978f5-7f40-4909-85d5-d4149554ad4e" providerId="ADAL" clId="{D5FD8459-2B5C-48A5-9673-8D128202ED48}" dt="2026-03-22T10:07:25.675" v="149" actId="208"/>
          <ac:picMkLst>
            <pc:docMk/>
            <pc:sldMk cId="4205292224" sldId="2147480450"/>
            <ac:picMk id="8" creationId="{7626F238-8D29-999A-70E5-CB51567733D7}"/>
          </ac:picMkLst>
        </pc:picChg>
        <pc:picChg chg="del">
          <ac:chgData name="Yoel Kortick" userId="167978f5-7f40-4909-85d5-d4149554ad4e" providerId="ADAL" clId="{D5FD8459-2B5C-48A5-9673-8D128202ED48}" dt="2026-03-22T10:06:34.453" v="127" actId="478"/>
          <ac:picMkLst>
            <pc:docMk/>
            <pc:sldMk cId="4205292224" sldId="2147480450"/>
            <ac:picMk id="16" creationId="{E9779205-85E4-9C7B-15BB-BFE2FA439E26}"/>
          </ac:picMkLst>
        </pc:picChg>
        <pc:cxnChg chg="mod">
          <ac:chgData name="Yoel Kortick" userId="167978f5-7f40-4909-85d5-d4149554ad4e" providerId="ADAL" clId="{D5FD8459-2B5C-48A5-9673-8D128202ED48}" dt="2026-03-22T10:06:52.055" v="132" actId="1076"/>
          <ac:cxnSpMkLst>
            <pc:docMk/>
            <pc:sldMk cId="4205292224" sldId="2147480450"/>
            <ac:cxnSpMk id="5" creationId="{0FD9619F-5F1D-42A5-2F54-97CD8250428E}"/>
          </ac:cxnSpMkLst>
        </pc:cxnChg>
        <pc:cxnChg chg="mod">
          <ac:chgData name="Yoel Kortick" userId="167978f5-7f40-4909-85d5-d4149554ad4e" providerId="ADAL" clId="{D5FD8459-2B5C-48A5-9673-8D128202ED48}" dt="2026-03-22T10:07:15.010" v="145" actId="14100"/>
          <ac:cxnSpMkLst>
            <pc:docMk/>
            <pc:sldMk cId="4205292224" sldId="2147480450"/>
            <ac:cxnSpMk id="19" creationId="{E9DD0911-A134-FDDF-B79D-7470AC4AD80B}"/>
          </ac:cxnSpMkLst>
        </pc:cxnChg>
      </pc:sldChg>
      <pc:sldChg chg="delSp modSp del mod">
        <pc:chgData name="Yoel Kortick" userId="167978f5-7f40-4909-85d5-d4149554ad4e" providerId="ADAL" clId="{D5FD8459-2B5C-48A5-9673-8D128202ED48}" dt="2026-03-23T08:09:27.718" v="6232" actId="47"/>
        <pc:sldMkLst>
          <pc:docMk/>
          <pc:sldMk cId="993836708" sldId="2147480451"/>
        </pc:sldMkLst>
        <pc:spChg chg="del">
          <ac:chgData name="Yoel Kortick" userId="167978f5-7f40-4909-85d5-d4149554ad4e" providerId="ADAL" clId="{D5FD8459-2B5C-48A5-9673-8D128202ED48}" dt="2026-03-22T10:20:41.530" v="385" actId="478"/>
          <ac:spMkLst>
            <pc:docMk/>
            <pc:sldMk cId="993836708" sldId="2147480451"/>
            <ac:spMk id="2" creationId="{F601B4B4-89F2-74C5-800D-ACF5DAB8A3DC}"/>
          </ac:spMkLst>
        </pc:spChg>
        <pc:spChg chg="mod">
          <ac:chgData name="Yoel Kortick" userId="167978f5-7f40-4909-85d5-d4149554ad4e" providerId="ADAL" clId="{D5FD8459-2B5C-48A5-9673-8D128202ED48}" dt="2026-03-23T07:41:54.278" v="4757"/>
          <ac:spMkLst>
            <pc:docMk/>
            <pc:sldMk cId="993836708" sldId="2147480451"/>
            <ac:spMk id="3" creationId="{ADEB0F12-5DDF-6B2A-3174-407598E183E8}"/>
          </ac:spMkLst>
        </pc:spChg>
        <pc:spChg chg="mod">
          <ac:chgData name="Yoel Kortick" userId="167978f5-7f40-4909-85d5-d4149554ad4e" providerId="ADAL" clId="{D5FD8459-2B5C-48A5-9673-8D128202ED48}" dt="2026-03-22T10:22:57.403" v="780" actId="313"/>
          <ac:spMkLst>
            <pc:docMk/>
            <pc:sldMk cId="993836708" sldId="2147480451"/>
            <ac:spMk id="4" creationId="{0E4B42CB-B10B-13EB-B66E-8974184039A3}"/>
          </ac:spMkLst>
        </pc:spChg>
        <pc:spChg chg="del">
          <ac:chgData name="Yoel Kortick" userId="167978f5-7f40-4909-85d5-d4149554ad4e" providerId="ADAL" clId="{D5FD8459-2B5C-48A5-9673-8D128202ED48}" dt="2026-03-22T10:20:39.809" v="384" actId="478"/>
          <ac:spMkLst>
            <pc:docMk/>
            <pc:sldMk cId="993836708" sldId="2147480451"/>
            <ac:spMk id="5" creationId="{5D3207D9-215A-0614-8671-611CAE2BF862}"/>
          </ac:spMkLst>
        </pc:spChg>
      </pc:sldChg>
      <pc:sldChg chg="addSp delSp modSp del mod">
        <pc:chgData name="Yoel Kortick" userId="167978f5-7f40-4909-85d5-d4149554ad4e" providerId="ADAL" clId="{D5FD8459-2B5C-48A5-9673-8D128202ED48}" dt="2026-03-23T08:09:27.718" v="6232" actId="47"/>
        <pc:sldMkLst>
          <pc:docMk/>
          <pc:sldMk cId="2345874548" sldId="2147480452"/>
        </pc:sldMkLst>
        <pc:spChg chg="mod">
          <ac:chgData name="Yoel Kortick" userId="167978f5-7f40-4909-85d5-d4149554ad4e" providerId="ADAL" clId="{D5FD8459-2B5C-48A5-9673-8D128202ED48}" dt="2026-03-23T07:41:54.278" v="4757"/>
          <ac:spMkLst>
            <pc:docMk/>
            <pc:sldMk cId="2345874548" sldId="2147480452"/>
            <ac:spMk id="3" creationId="{46E7A9E6-88CD-832F-B2CC-A385D3A3A313}"/>
          </ac:spMkLst>
        </pc:spChg>
        <pc:spChg chg="mod">
          <ac:chgData name="Yoel Kortick" userId="167978f5-7f40-4909-85d5-d4149554ad4e" providerId="ADAL" clId="{D5FD8459-2B5C-48A5-9673-8D128202ED48}" dt="2026-03-22T14:02:20.002" v="2016" actId="13926"/>
          <ac:spMkLst>
            <pc:docMk/>
            <pc:sldMk cId="2345874548" sldId="2147480452"/>
            <ac:spMk id="7" creationId="{02F49EA6-8DFA-8BD0-87FB-AED8D9D0EE9F}"/>
          </ac:spMkLst>
        </pc:spChg>
        <pc:spChg chg="mod">
          <ac:chgData name="Yoel Kortick" userId="167978f5-7f40-4909-85d5-d4149554ad4e" providerId="ADAL" clId="{D5FD8459-2B5C-48A5-9673-8D128202ED48}" dt="2026-03-22T14:03:50.283" v="2054" actId="1076"/>
          <ac:spMkLst>
            <pc:docMk/>
            <pc:sldMk cId="2345874548" sldId="2147480452"/>
            <ac:spMk id="23" creationId="{580E72C6-B376-B6B4-14A2-5A4BFD27539F}"/>
          </ac:spMkLst>
        </pc:spChg>
        <pc:picChg chg="add mod">
          <ac:chgData name="Yoel Kortick" userId="167978f5-7f40-4909-85d5-d4149554ad4e" providerId="ADAL" clId="{D5FD8459-2B5C-48A5-9673-8D128202ED48}" dt="2026-03-22T14:01:20.298" v="2009" actId="208"/>
          <ac:picMkLst>
            <pc:docMk/>
            <pc:sldMk cId="2345874548" sldId="2147480452"/>
            <ac:picMk id="4" creationId="{AD5D93F7-DBCD-698B-B342-2EF4C683BE06}"/>
          </ac:picMkLst>
        </pc:picChg>
        <pc:picChg chg="add del">
          <ac:chgData name="Yoel Kortick" userId="167978f5-7f40-4909-85d5-d4149554ad4e" providerId="ADAL" clId="{D5FD8459-2B5C-48A5-9673-8D128202ED48}" dt="2026-03-22T14:03:13.372" v="2019" actId="22"/>
          <ac:picMkLst>
            <pc:docMk/>
            <pc:sldMk cId="2345874548" sldId="2147480452"/>
            <ac:picMk id="6" creationId="{30F1EEBA-64FC-CA09-12F1-92BA6D9CFF80}"/>
          </ac:picMkLst>
        </pc:picChg>
        <pc:picChg chg="add mod ord">
          <ac:chgData name="Yoel Kortick" userId="167978f5-7f40-4909-85d5-d4149554ad4e" providerId="ADAL" clId="{D5FD8459-2B5C-48A5-9673-8D128202ED48}" dt="2026-03-22T14:03:52.327" v="2055" actId="208"/>
          <ac:picMkLst>
            <pc:docMk/>
            <pc:sldMk cId="2345874548" sldId="2147480452"/>
            <ac:picMk id="9" creationId="{F659F552-2C69-E1E5-416C-A1118E977DED}"/>
          </ac:picMkLst>
        </pc:picChg>
        <pc:picChg chg="del">
          <ac:chgData name="Yoel Kortick" userId="167978f5-7f40-4909-85d5-d4149554ad4e" providerId="ADAL" clId="{D5FD8459-2B5C-48A5-9673-8D128202ED48}" dt="2026-03-22T14:01:06.206" v="1906" actId="478"/>
          <ac:picMkLst>
            <pc:docMk/>
            <pc:sldMk cId="2345874548" sldId="2147480452"/>
            <ac:picMk id="13" creationId="{46901436-A448-02C2-DE34-EF6D98DAD44B}"/>
          </ac:picMkLst>
        </pc:picChg>
        <pc:picChg chg="del">
          <ac:chgData name="Yoel Kortick" userId="167978f5-7f40-4909-85d5-d4149554ad4e" providerId="ADAL" clId="{D5FD8459-2B5C-48A5-9673-8D128202ED48}" dt="2026-03-22T14:03:11.221" v="2017" actId="478"/>
          <ac:picMkLst>
            <pc:docMk/>
            <pc:sldMk cId="2345874548" sldId="2147480452"/>
            <ac:picMk id="21" creationId="{8D5C4782-6245-51E7-69EE-6B4699318871}"/>
          </ac:picMkLst>
        </pc:picChg>
      </pc:sldChg>
      <pc:sldChg chg="addSp delSp modSp del mod">
        <pc:chgData name="Yoel Kortick" userId="167978f5-7f40-4909-85d5-d4149554ad4e" providerId="ADAL" clId="{D5FD8459-2B5C-48A5-9673-8D128202ED48}" dt="2026-03-23T08:09:27.718" v="6232" actId="47"/>
        <pc:sldMkLst>
          <pc:docMk/>
          <pc:sldMk cId="1152310548" sldId="2147480453"/>
        </pc:sldMkLst>
        <pc:spChg chg="mod">
          <ac:chgData name="Yoel Kortick" userId="167978f5-7f40-4909-85d5-d4149554ad4e" providerId="ADAL" clId="{D5FD8459-2B5C-48A5-9673-8D128202ED48}" dt="2026-03-23T07:41:54.278" v="4757"/>
          <ac:spMkLst>
            <pc:docMk/>
            <pc:sldMk cId="1152310548" sldId="2147480453"/>
            <ac:spMk id="3" creationId="{F3F2484A-3D06-3E3A-6DC2-3CE405B942B5}"/>
          </ac:spMkLst>
        </pc:spChg>
        <pc:spChg chg="mod">
          <ac:chgData name="Yoel Kortick" userId="167978f5-7f40-4909-85d5-d4149554ad4e" providerId="ADAL" clId="{D5FD8459-2B5C-48A5-9673-8D128202ED48}" dt="2026-03-22T14:08:44.785" v="2218" actId="1035"/>
          <ac:spMkLst>
            <pc:docMk/>
            <pc:sldMk cId="1152310548" sldId="2147480453"/>
            <ac:spMk id="6" creationId="{0579460E-891F-D1A0-F505-CD4AADA2DF7E}"/>
          </ac:spMkLst>
        </pc:spChg>
        <pc:spChg chg="mod">
          <ac:chgData name="Yoel Kortick" userId="167978f5-7f40-4909-85d5-d4149554ad4e" providerId="ADAL" clId="{D5FD8459-2B5C-48A5-9673-8D128202ED48}" dt="2026-03-22T14:08:39.012" v="2213" actId="1035"/>
          <ac:spMkLst>
            <pc:docMk/>
            <pc:sldMk cId="1152310548" sldId="2147480453"/>
            <ac:spMk id="8" creationId="{1AAC0D00-DE9C-5DD5-4BC2-0EEE6CE6BE91}"/>
          </ac:spMkLst>
        </pc:spChg>
        <pc:spChg chg="mod">
          <ac:chgData name="Yoel Kortick" userId="167978f5-7f40-4909-85d5-d4149554ad4e" providerId="ADAL" clId="{D5FD8459-2B5C-48A5-9673-8D128202ED48}" dt="2026-03-22T14:06:53.559" v="2097" actId="1037"/>
          <ac:spMkLst>
            <pc:docMk/>
            <pc:sldMk cId="1152310548" sldId="2147480453"/>
            <ac:spMk id="9" creationId="{240EF774-47A5-5B64-2449-A47DDD57BB69}"/>
          </ac:spMkLst>
        </pc:spChg>
        <pc:spChg chg="mod">
          <ac:chgData name="Yoel Kortick" userId="167978f5-7f40-4909-85d5-d4149554ad4e" providerId="ADAL" clId="{D5FD8459-2B5C-48A5-9673-8D128202ED48}" dt="2026-03-22T14:06:37.695" v="2068" actId="20577"/>
          <ac:spMkLst>
            <pc:docMk/>
            <pc:sldMk cId="1152310548" sldId="2147480453"/>
            <ac:spMk id="10" creationId="{D33D7B2A-3FD7-FABA-946F-5B1CAEC2C794}"/>
          </ac:spMkLst>
        </pc:spChg>
        <pc:picChg chg="add del">
          <ac:chgData name="Yoel Kortick" userId="167978f5-7f40-4909-85d5-d4149554ad4e" providerId="ADAL" clId="{D5FD8459-2B5C-48A5-9673-8D128202ED48}" dt="2026-03-22T14:08:22.963" v="2164" actId="478"/>
          <ac:picMkLst>
            <pc:docMk/>
            <pc:sldMk cId="1152310548" sldId="2147480453"/>
            <ac:picMk id="5" creationId="{4F969954-6A8E-2C90-3D70-376754017E3E}"/>
          </ac:picMkLst>
        </pc:picChg>
        <pc:picChg chg="add mod">
          <ac:chgData name="Yoel Kortick" userId="167978f5-7f40-4909-85d5-d4149554ad4e" providerId="ADAL" clId="{D5FD8459-2B5C-48A5-9673-8D128202ED48}" dt="2026-03-22T14:06:18.805" v="2065" actId="208"/>
          <ac:picMkLst>
            <pc:docMk/>
            <pc:sldMk cId="1152310548" sldId="2147480453"/>
            <ac:picMk id="7" creationId="{30F37DA9-82D5-2A1C-6984-6D82FE456F3A}"/>
          </ac:picMkLst>
        </pc:picChg>
        <pc:picChg chg="add del mod ord">
          <ac:chgData name="Yoel Kortick" userId="167978f5-7f40-4909-85d5-d4149554ad4e" providerId="ADAL" clId="{D5FD8459-2B5C-48A5-9673-8D128202ED48}" dt="2026-03-22T14:08:14.595" v="2162" actId="22"/>
          <ac:picMkLst>
            <pc:docMk/>
            <pc:sldMk cId="1152310548" sldId="2147480453"/>
            <ac:picMk id="13" creationId="{F7DCC93E-C2DB-DE92-AF55-457C4BD30776}"/>
          </ac:picMkLst>
        </pc:picChg>
        <pc:picChg chg="del">
          <ac:chgData name="Yoel Kortick" userId="167978f5-7f40-4909-85d5-d4149554ad4e" providerId="ADAL" clId="{D5FD8459-2B5C-48A5-9673-8D128202ED48}" dt="2026-03-22T14:06:10.971" v="2062" actId="478"/>
          <ac:picMkLst>
            <pc:docMk/>
            <pc:sldMk cId="1152310548" sldId="2147480453"/>
            <ac:picMk id="15" creationId="{4B61F6F5-C89E-2C08-093E-D1F139F72317}"/>
          </ac:picMkLst>
        </pc:picChg>
        <pc:picChg chg="add mod ord">
          <ac:chgData name="Yoel Kortick" userId="167978f5-7f40-4909-85d5-d4149554ad4e" providerId="ADAL" clId="{D5FD8459-2B5C-48A5-9673-8D128202ED48}" dt="2026-03-22T14:08:47.162" v="2219" actId="208"/>
          <ac:picMkLst>
            <pc:docMk/>
            <pc:sldMk cId="1152310548" sldId="2147480453"/>
            <ac:picMk id="17" creationId="{CF0FB4C9-1193-46BA-794E-A85A5FC4B627}"/>
          </ac:picMkLst>
        </pc:picChg>
      </pc:sldChg>
      <pc:sldChg chg="addSp delSp modSp del mod">
        <pc:chgData name="Yoel Kortick" userId="167978f5-7f40-4909-85d5-d4149554ad4e" providerId="ADAL" clId="{D5FD8459-2B5C-48A5-9673-8D128202ED48}" dt="2026-03-23T08:09:27.718" v="6232" actId="47"/>
        <pc:sldMkLst>
          <pc:docMk/>
          <pc:sldMk cId="223632211" sldId="2147480454"/>
        </pc:sldMkLst>
        <pc:spChg chg="mod">
          <ac:chgData name="Yoel Kortick" userId="167978f5-7f40-4909-85d5-d4149554ad4e" providerId="ADAL" clId="{D5FD8459-2B5C-48A5-9673-8D128202ED48}" dt="2026-03-23T07:41:54.278" v="4757"/>
          <ac:spMkLst>
            <pc:docMk/>
            <pc:sldMk cId="223632211" sldId="2147480454"/>
            <ac:spMk id="3" creationId="{9645975D-072D-E9CB-0353-AA6B92A50593}"/>
          </ac:spMkLst>
        </pc:spChg>
        <pc:spChg chg="mod">
          <ac:chgData name="Yoel Kortick" userId="167978f5-7f40-4909-85d5-d4149554ad4e" providerId="ADAL" clId="{D5FD8459-2B5C-48A5-9673-8D128202ED48}" dt="2026-03-22T14:09:35.041" v="2226" actId="20577"/>
          <ac:spMkLst>
            <pc:docMk/>
            <pc:sldMk cId="223632211" sldId="2147480454"/>
            <ac:spMk id="7" creationId="{565D3F0D-B1BA-BB59-C36A-40B56538FA96}"/>
          </ac:spMkLst>
        </pc:spChg>
        <pc:spChg chg="mod">
          <ac:chgData name="Yoel Kortick" userId="167978f5-7f40-4909-85d5-d4149554ad4e" providerId="ADAL" clId="{D5FD8459-2B5C-48A5-9673-8D128202ED48}" dt="2026-03-22T14:12:27.242" v="2306" actId="1076"/>
          <ac:spMkLst>
            <pc:docMk/>
            <pc:sldMk cId="223632211" sldId="2147480454"/>
            <ac:spMk id="20" creationId="{B1FE9465-9A90-74EF-3B67-D3F2D55D4D08}"/>
          </ac:spMkLst>
        </pc:spChg>
        <pc:spChg chg="mod">
          <ac:chgData name="Yoel Kortick" userId="167978f5-7f40-4909-85d5-d4149554ad4e" providerId="ADAL" clId="{D5FD8459-2B5C-48A5-9673-8D128202ED48}" dt="2026-03-22T14:12:37.027" v="2307" actId="1076"/>
          <ac:spMkLst>
            <pc:docMk/>
            <pc:sldMk cId="223632211" sldId="2147480454"/>
            <ac:spMk id="21" creationId="{165BD996-4781-16C0-FB55-389D2174A295}"/>
          </ac:spMkLst>
        </pc:spChg>
        <pc:spChg chg="mod">
          <ac:chgData name="Yoel Kortick" userId="167978f5-7f40-4909-85d5-d4149554ad4e" providerId="ADAL" clId="{D5FD8459-2B5C-48A5-9673-8D128202ED48}" dt="2026-03-22T14:09:41.372" v="2252" actId="1037"/>
          <ac:spMkLst>
            <pc:docMk/>
            <pc:sldMk cId="223632211" sldId="2147480454"/>
            <ac:spMk id="22" creationId="{D76B3E75-B8B7-A631-6B4D-63B07F159F54}"/>
          </ac:spMkLst>
        </pc:spChg>
        <pc:picChg chg="add mod">
          <ac:chgData name="Yoel Kortick" userId="167978f5-7f40-4909-85d5-d4149554ad4e" providerId="ADAL" clId="{D5FD8459-2B5C-48A5-9673-8D128202ED48}" dt="2026-03-22T14:09:15.242" v="2223" actId="208"/>
          <ac:picMkLst>
            <pc:docMk/>
            <pc:sldMk cId="223632211" sldId="2147480454"/>
            <ac:picMk id="4" creationId="{40930FF6-40EF-4D42-CAC7-A3BBDF6FE539}"/>
          </ac:picMkLst>
        </pc:picChg>
        <pc:picChg chg="del">
          <ac:chgData name="Yoel Kortick" userId="167978f5-7f40-4909-85d5-d4149554ad4e" providerId="ADAL" clId="{D5FD8459-2B5C-48A5-9673-8D128202ED48}" dt="2026-03-22T14:09:10.736" v="2221" actId="478"/>
          <ac:picMkLst>
            <pc:docMk/>
            <pc:sldMk cId="223632211" sldId="2147480454"/>
            <ac:picMk id="5" creationId="{61AFCB9E-F7FC-A7BC-6297-B5410F2B3021}"/>
          </ac:picMkLst>
        </pc:picChg>
        <pc:picChg chg="add mod ord">
          <ac:chgData name="Yoel Kortick" userId="167978f5-7f40-4909-85d5-d4149554ad4e" providerId="ADAL" clId="{D5FD8459-2B5C-48A5-9673-8D128202ED48}" dt="2026-03-22T14:12:39.290" v="2308" actId="208"/>
          <ac:picMkLst>
            <pc:docMk/>
            <pc:sldMk cId="223632211" sldId="2147480454"/>
            <ac:picMk id="8" creationId="{6A08EC38-D670-2BE7-007D-2A2CFFE4EDCF}"/>
          </ac:picMkLst>
        </pc:picChg>
        <pc:picChg chg="del">
          <ac:chgData name="Yoel Kortick" userId="167978f5-7f40-4909-85d5-d4149554ad4e" providerId="ADAL" clId="{D5FD8459-2B5C-48A5-9673-8D128202ED48}" dt="2026-03-22T14:12:13.922" v="2253" actId="478"/>
          <ac:picMkLst>
            <pc:docMk/>
            <pc:sldMk cId="223632211" sldId="2147480454"/>
            <ac:picMk id="19" creationId="{EBDD7E51-D1D6-3EFE-0324-541A037DF74C}"/>
          </ac:picMkLst>
        </pc:picChg>
      </pc:sldChg>
      <pc:sldChg chg="addSp delSp modSp del mod">
        <pc:chgData name="Yoel Kortick" userId="167978f5-7f40-4909-85d5-d4149554ad4e" providerId="ADAL" clId="{D5FD8459-2B5C-48A5-9673-8D128202ED48}" dt="2026-03-23T08:09:27.718" v="6232" actId="47"/>
        <pc:sldMkLst>
          <pc:docMk/>
          <pc:sldMk cId="91304343" sldId="2147480455"/>
        </pc:sldMkLst>
        <pc:spChg chg="mod">
          <ac:chgData name="Yoel Kortick" userId="167978f5-7f40-4909-85d5-d4149554ad4e" providerId="ADAL" clId="{D5FD8459-2B5C-48A5-9673-8D128202ED48}" dt="2026-03-22T14:53:09.378" v="2429"/>
          <ac:spMkLst>
            <pc:docMk/>
            <pc:sldMk cId="91304343" sldId="2147480455"/>
            <ac:spMk id="2" creationId="{63DC0BE9-5999-C180-2C39-A9499F772A12}"/>
          </ac:spMkLst>
        </pc:spChg>
        <pc:spChg chg="mod">
          <ac:chgData name="Yoel Kortick" userId="167978f5-7f40-4909-85d5-d4149554ad4e" providerId="ADAL" clId="{D5FD8459-2B5C-48A5-9673-8D128202ED48}" dt="2026-03-23T07:41:54.278" v="4757"/>
          <ac:spMkLst>
            <pc:docMk/>
            <pc:sldMk cId="91304343" sldId="2147480455"/>
            <ac:spMk id="3" creationId="{B7CBC72B-D9F1-E1EB-A428-B810B6FD8F5C}"/>
          </ac:spMkLst>
        </pc:spChg>
        <pc:spChg chg="mod">
          <ac:chgData name="Yoel Kortick" userId="167978f5-7f40-4909-85d5-d4149554ad4e" providerId="ADAL" clId="{D5FD8459-2B5C-48A5-9673-8D128202ED48}" dt="2026-03-22T14:14:31.397" v="2364" actId="1076"/>
          <ac:spMkLst>
            <pc:docMk/>
            <pc:sldMk cId="91304343" sldId="2147480455"/>
            <ac:spMk id="9" creationId="{896DAA0E-0484-E4B0-A76A-B19C8EBD116A}"/>
          </ac:spMkLst>
        </pc:spChg>
        <pc:spChg chg="mod">
          <ac:chgData name="Yoel Kortick" userId="167978f5-7f40-4909-85d5-d4149554ad4e" providerId="ADAL" clId="{D5FD8459-2B5C-48A5-9673-8D128202ED48}" dt="2026-03-22T14:14:56.302" v="2371" actId="6549"/>
          <ac:spMkLst>
            <pc:docMk/>
            <pc:sldMk cId="91304343" sldId="2147480455"/>
            <ac:spMk id="10" creationId="{63D5BE02-240E-15B1-E186-EDF0261A0C5C}"/>
          </ac:spMkLst>
        </pc:spChg>
        <pc:spChg chg="mod">
          <ac:chgData name="Yoel Kortick" userId="167978f5-7f40-4909-85d5-d4149554ad4e" providerId="ADAL" clId="{D5FD8459-2B5C-48A5-9673-8D128202ED48}" dt="2026-03-22T14:14:38.702" v="2368" actId="1035"/>
          <ac:spMkLst>
            <pc:docMk/>
            <pc:sldMk cId="91304343" sldId="2147480455"/>
            <ac:spMk id="12" creationId="{31119519-C872-69EB-2681-E4FA58F1FB9F}"/>
          </ac:spMkLst>
        </pc:spChg>
        <pc:picChg chg="add mod">
          <ac:chgData name="Yoel Kortick" userId="167978f5-7f40-4909-85d5-d4149554ad4e" providerId="ADAL" clId="{D5FD8459-2B5C-48A5-9673-8D128202ED48}" dt="2026-03-22T14:13:11.144" v="2312" actId="208"/>
          <ac:picMkLst>
            <pc:docMk/>
            <pc:sldMk cId="91304343" sldId="2147480455"/>
            <ac:picMk id="5" creationId="{14CB113E-80E3-8791-1674-31550B567BFA}"/>
          </ac:picMkLst>
        </pc:picChg>
        <pc:picChg chg="del">
          <ac:chgData name="Yoel Kortick" userId="167978f5-7f40-4909-85d5-d4149554ad4e" providerId="ADAL" clId="{D5FD8459-2B5C-48A5-9673-8D128202ED48}" dt="2026-03-22T14:14:14.517" v="2319" actId="478"/>
          <ac:picMkLst>
            <pc:docMk/>
            <pc:sldMk cId="91304343" sldId="2147480455"/>
            <ac:picMk id="6" creationId="{72EBEEDA-ECAE-66CD-C714-2ED0C3C25455}"/>
          </ac:picMkLst>
        </pc:picChg>
        <pc:picChg chg="del">
          <ac:chgData name="Yoel Kortick" userId="167978f5-7f40-4909-85d5-d4149554ad4e" providerId="ADAL" clId="{D5FD8459-2B5C-48A5-9673-8D128202ED48}" dt="2026-03-22T14:13:05.334" v="2309" actId="478"/>
          <ac:picMkLst>
            <pc:docMk/>
            <pc:sldMk cId="91304343" sldId="2147480455"/>
            <ac:picMk id="8" creationId="{3B238BD8-2F76-D11C-C333-D4D418CBD6EF}"/>
          </ac:picMkLst>
        </pc:picChg>
        <pc:picChg chg="add mod ord">
          <ac:chgData name="Yoel Kortick" userId="167978f5-7f40-4909-85d5-d4149554ad4e" providerId="ADAL" clId="{D5FD8459-2B5C-48A5-9673-8D128202ED48}" dt="2026-03-22T14:14:41.374" v="2369" actId="208"/>
          <ac:picMkLst>
            <pc:docMk/>
            <pc:sldMk cId="91304343" sldId="2147480455"/>
            <ac:picMk id="11" creationId="{F29FF57C-1894-B3E3-9FF6-E89941DA5748}"/>
          </ac:picMkLst>
        </pc:picChg>
      </pc:sldChg>
      <pc:sldChg chg="modSp add mod">
        <pc:chgData name="Yoel Kortick" userId="167978f5-7f40-4909-85d5-d4149554ad4e" providerId="ADAL" clId="{D5FD8459-2B5C-48A5-9673-8D128202ED48}" dt="2026-03-23T15:07:47.542" v="9043" actId="14100"/>
        <pc:sldMkLst>
          <pc:docMk/>
          <pc:sldMk cId="4211200420" sldId="2147480734"/>
        </pc:sldMkLst>
        <pc:spChg chg="mod">
          <ac:chgData name="Yoel Kortick" userId="167978f5-7f40-4909-85d5-d4149554ad4e" providerId="ADAL" clId="{D5FD8459-2B5C-48A5-9673-8D128202ED48}" dt="2026-03-23T15:07:33.749" v="9038" actId="20577"/>
          <ac:spMkLst>
            <pc:docMk/>
            <pc:sldMk cId="4211200420" sldId="2147480734"/>
            <ac:spMk id="20" creationId="{F3FAFD27-4E72-02F3-4BE5-0257CE6CCA06}"/>
          </ac:spMkLst>
        </pc:spChg>
        <pc:spChg chg="mod">
          <ac:chgData name="Yoel Kortick" userId="167978f5-7f40-4909-85d5-d4149554ad4e" providerId="ADAL" clId="{D5FD8459-2B5C-48A5-9673-8D128202ED48}" dt="2026-03-23T15:07:47.542" v="9043" actId="14100"/>
          <ac:spMkLst>
            <pc:docMk/>
            <pc:sldMk cId="4211200420" sldId="2147480734"/>
            <ac:spMk id="21" creationId="{369CD759-B328-7738-5035-DB8F3C22AAF8}"/>
          </ac:spMkLst>
        </pc:spChg>
      </pc:sldChg>
      <pc:sldChg chg="modSp add mod">
        <pc:chgData name="Yoel Kortick" userId="167978f5-7f40-4909-85d5-d4149554ad4e" providerId="ADAL" clId="{D5FD8459-2B5C-48A5-9673-8D128202ED48}" dt="2026-03-23T15:47:52.360" v="9324" actId="20577"/>
        <pc:sldMkLst>
          <pc:docMk/>
          <pc:sldMk cId="3114946829" sldId="2147480740"/>
        </pc:sldMkLst>
        <pc:spChg chg="mod">
          <ac:chgData name="Yoel Kortick" userId="167978f5-7f40-4909-85d5-d4149554ad4e" providerId="ADAL" clId="{D5FD8459-2B5C-48A5-9673-8D128202ED48}" dt="2026-03-23T15:47:52.360" v="9324" actId="20577"/>
          <ac:spMkLst>
            <pc:docMk/>
            <pc:sldMk cId="3114946829" sldId="2147480740"/>
            <ac:spMk id="2" creationId="{E49D7228-C46C-B8B4-351E-042E5C34BC7A}"/>
          </ac:spMkLst>
        </pc:spChg>
      </pc:sldChg>
      <pc:sldChg chg="add">
        <pc:chgData name="Yoel Kortick" userId="167978f5-7f40-4909-85d5-d4149554ad4e" providerId="ADAL" clId="{D5FD8459-2B5C-48A5-9673-8D128202ED48}" dt="2026-03-22T09:14:25.717" v="0"/>
        <pc:sldMkLst>
          <pc:docMk/>
          <pc:sldMk cId="2436352067" sldId="2147480764"/>
        </pc:sldMkLst>
      </pc:sldChg>
      <pc:sldChg chg="add del">
        <pc:chgData name="Yoel Kortick" userId="167978f5-7f40-4909-85d5-d4149554ad4e" providerId="ADAL" clId="{D5FD8459-2B5C-48A5-9673-8D128202ED48}" dt="2026-03-22T09:15:56.632" v="51" actId="2696"/>
        <pc:sldMkLst>
          <pc:docMk/>
          <pc:sldMk cId="2865992544" sldId="2147480765"/>
        </pc:sldMkLst>
      </pc:sldChg>
      <pc:sldChg chg="add">
        <pc:chgData name="Yoel Kortick" userId="167978f5-7f40-4909-85d5-d4149554ad4e" providerId="ADAL" clId="{D5FD8459-2B5C-48A5-9673-8D128202ED48}" dt="2026-03-22T09:15:59.961" v="52"/>
        <pc:sldMkLst>
          <pc:docMk/>
          <pc:sldMk cId="4054183045" sldId="2147480765"/>
        </pc:sldMkLst>
      </pc:sldChg>
      <pc:sldChg chg="add del">
        <pc:chgData name="Yoel Kortick" userId="167978f5-7f40-4909-85d5-d4149554ad4e" providerId="ADAL" clId="{D5FD8459-2B5C-48A5-9673-8D128202ED48}" dt="2026-03-22T09:21:11.313" v="54" actId="47"/>
        <pc:sldMkLst>
          <pc:docMk/>
          <pc:sldMk cId="1093909146" sldId="2147480766"/>
        </pc:sldMkLst>
      </pc:sldChg>
      <pc:sldChg chg="modSp add">
        <pc:chgData name="Yoel Kortick" userId="167978f5-7f40-4909-85d5-d4149554ad4e" providerId="ADAL" clId="{D5FD8459-2B5C-48A5-9673-8D128202ED48}" dt="2026-03-23T15:09:28.099" v="9046"/>
        <pc:sldMkLst>
          <pc:docMk/>
          <pc:sldMk cId="1330527850" sldId="2147480767"/>
        </pc:sldMkLst>
        <pc:spChg chg="mod">
          <ac:chgData name="Yoel Kortick" userId="167978f5-7f40-4909-85d5-d4149554ad4e" providerId="ADAL" clId="{D5FD8459-2B5C-48A5-9673-8D128202ED48}" dt="2026-03-23T15:09:28.099" v="9046"/>
          <ac:spMkLst>
            <pc:docMk/>
            <pc:sldMk cId="1330527850" sldId="2147480767"/>
            <ac:spMk id="7" creationId="{50426114-4248-B816-7A51-C273DA309FD2}"/>
          </ac:spMkLst>
        </pc:spChg>
      </pc:sldChg>
      <pc:sldChg chg="modSp add mod">
        <pc:chgData name="Yoel Kortick" userId="167978f5-7f40-4909-85d5-d4149554ad4e" providerId="ADAL" clId="{D5FD8459-2B5C-48A5-9673-8D128202ED48}" dt="2026-03-23T15:21:51.719" v="9115"/>
        <pc:sldMkLst>
          <pc:docMk/>
          <pc:sldMk cId="3206956800" sldId="2147480768"/>
        </pc:sldMkLst>
        <pc:spChg chg="mod">
          <ac:chgData name="Yoel Kortick" userId="167978f5-7f40-4909-85d5-d4149554ad4e" providerId="ADAL" clId="{D5FD8459-2B5C-48A5-9673-8D128202ED48}" dt="2026-03-23T15:21:51.719" v="9115"/>
          <ac:spMkLst>
            <pc:docMk/>
            <pc:sldMk cId="3206956800" sldId="2147480768"/>
            <ac:spMk id="7" creationId="{D402F8B6-23A4-1A64-DC80-837108A70696}"/>
          </ac:spMkLst>
        </pc:spChg>
      </pc:sldChg>
      <pc:sldChg chg="modSp add mod">
        <pc:chgData name="Yoel Kortick" userId="167978f5-7f40-4909-85d5-d4149554ad4e" providerId="ADAL" clId="{D5FD8459-2B5C-48A5-9673-8D128202ED48}" dt="2026-03-23T15:23:27.565" v="9138"/>
        <pc:sldMkLst>
          <pc:docMk/>
          <pc:sldMk cId="1038550634" sldId="2147480769"/>
        </pc:sldMkLst>
        <pc:spChg chg="mod">
          <ac:chgData name="Yoel Kortick" userId="167978f5-7f40-4909-85d5-d4149554ad4e" providerId="ADAL" clId="{D5FD8459-2B5C-48A5-9673-8D128202ED48}" dt="2026-03-23T15:23:27.565" v="9138"/>
          <ac:spMkLst>
            <pc:docMk/>
            <pc:sldMk cId="1038550634" sldId="2147480769"/>
            <ac:spMk id="7" creationId="{1D5C3C9A-6D8F-D87E-6402-A4080FC0E51D}"/>
          </ac:spMkLst>
        </pc:spChg>
      </pc:sldChg>
      <pc:sldChg chg="addSp delSp modSp add del mod">
        <pc:chgData name="Yoel Kortick" userId="167978f5-7f40-4909-85d5-d4149554ad4e" providerId="ADAL" clId="{D5FD8459-2B5C-48A5-9673-8D128202ED48}" dt="2026-03-23T08:09:27.718" v="6232" actId="47"/>
        <pc:sldMkLst>
          <pc:docMk/>
          <pc:sldMk cId="2998447165" sldId="2147480770"/>
        </pc:sldMkLst>
        <pc:spChg chg="del">
          <ac:chgData name="Yoel Kortick" userId="167978f5-7f40-4909-85d5-d4149554ad4e" providerId="ADAL" clId="{D5FD8459-2B5C-48A5-9673-8D128202ED48}" dt="2026-03-22T10:12:04.248" v="155" actId="478"/>
          <ac:spMkLst>
            <pc:docMk/>
            <pc:sldMk cId="2998447165" sldId="2147480770"/>
            <ac:spMk id="2" creationId="{BCD86B62-C462-CB80-6B0A-1AF9A1B8A70B}"/>
          </ac:spMkLst>
        </pc:spChg>
        <pc:spChg chg="mod">
          <ac:chgData name="Yoel Kortick" userId="167978f5-7f40-4909-85d5-d4149554ad4e" providerId="ADAL" clId="{D5FD8459-2B5C-48A5-9673-8D128202ED48}" dt="2026-03-23T07:41:54.278" v="4757"/>
          <ac:spMkLst>
            <pc:docMk/>
            <pc:sldMk cId="2998447165" sldId="2147480770"/>
            <ac:spMk id="3" creationId="{BC62A48D-647C-6E9A-962C-A77937294C15}"/>
          </ac:spMkLst>
        </pc:spChg>
        <pc:spChg chg="add del">
          <ac:chgData name="Yoel Kortick" userId="167978f5-7f40-4909-85d5-d4149554ad4e" providerId="ADAL" clId="{D5FD8459-2B5C-48A5-9673-8D128202ED48}" dt="2026-03-22T10:12:29.623" v="160" actId="478"/>
          <ac:spMkLst>
            <pc:docMk/>
            <pc:sldMk cId="2998447165" sldId="2147480770"/>
            <ac:spMk id="6" creationId="{4F148A7E-17CA-9FB1-1C8A-D91988E9846F}"/>
          </ac:spMkLst>
        </pc:spChg>
        <pc:spChg chg="add mod">
          <ac:chgData name="Yoel Kortick" userId="167978f5-7f40-4909-85d5-d4149554ad4e" providerId="ADAL" clId="{D5FD8459-2B5C-48A5-9673-8D128202ED48}" dt="2026-03-22T10:13:09.150" v="204" actId="1076"/>
          <ac:spMkLst>
            <pc:docMk/>
            <pc:sldMk cId="2998447165" sldId="2147480770"/>
            <ac:spMk id="7" creationId="{FAB7FA85-EF53-3451-D2FA-E7986ACD7A9A}"/>
          </ac:spMkLst>
        </pc:spChg>
        <pc:spChg chg="add mod">
          <ac:chgData name="Yoel Kortick" userId="167978f5-7f40-4909-85d5-d4149554ad4e" providerId="ADAL" clId="{D5FD8459-2B5C-48A5-9673-8D128202ED48}" dt="2026-03-22T10:13:00.049" v="201" actId="14100"/>
          <ac:spMkLst>
            <pc:docMk/>
            <pc:sldMk cId="2998447165" sldId="2147480770"/>
            <ac:spMk id="9" creationId="{DB133DA6-EDA4-D7A0-477B-C4D552587D5F}"/>
          </ac:spMkLst>
        </pc:spChg>
        <pc:spChg chg="add mod">
          <ac:chgData name="Yoel Kortick" userId="167978f5-7f40-4909-85d5-d4149554ad4e" providerId="ADAL" clId="{D5FD8459-2B5C-48A5-9673-8D128202ED48}" dt="2026-03-22T10:13:57.467" v="327" actId="14100"/>
          <ac:spMkLst>
            <pc:docMk/>
            <pc:sldMk cId="2998447165" sldId="2147480770"/>
            <ac:spMk id="11" creationId="{4357E4A1-B482-ED20-462F-E3706220EF72}"/>
          </ac:spMkLst>
        </pc:spChg>
        <pc:spChg chg="add mod">
          <ac:chgData name="Yoel Kortick" userId="167978f5-7f40-4909-85d5-d4149554ad4e" providerId="ADAL" clId="{D5FD8459-2B5C-48A5-9673-8D128202ED48}" dt="2026-03-22T10:13:54.450" v="326" actId="14100"/>
          <ac:spMkLst>
            <pc:docMk/>
            <pc:sldMk cId="2998447165" sldId="2147480770"/>
            <ac:spMk id="12" creationId="{20FEDFD0-DE53-CDB4-A15A-B8EFE9E1EED6}"/>
          </ac:spMkLst>
        </pc:spChg>
        <pc:spChg chg="add mod">
          <ac:chgData name="Yoel Kortick" userId="167978f5-7f40-4909-85d5-d4149554ad4e" providerId="ADAL" clId="{D5FD8459-2B5C-48A5-9673-8D128202ED48}" dt="2026-03-22T10:13:51.368" v="325" actId="14100"/>
          <ac:spMkLst>
            <pc:docMk/>
            <pc:sldMk cId="2998447165" sldId="2147480770"/>
            <ac:spMk id="13" creationId="{492BACFE-D70D-B065-C624-3E6A9138D97C}"/>
          </ac:spMkLst>
        </pc:spChg>
        <pc:picChg chg="add mod">
          <ac:chgData name="Yoel Kortick" userId="167978f5-7f40-4909-85d5-d4149554ad4e" providerId="ADAL" clId="{D5FD8459-2B5C-48A5-9673-8D128202ED48}" dt="2026-03-22T10:12:27.569" v="158" actId="208"/>
          <ac:picMkLst>
            <pc:docMk/>
            <pc:sldMk cId="2998447165" sldId="2147480770"/>
            <ac:picMk id="5" creationId="{5CD97D5C-D8E7-EF79-19FE-9838056D03CF}"/>
          </ac:picMkLst>
        </pc:picChg>
        <pc:cxnChg chg="add mod">
          <ac:chgData name="Yoel Kortick" userId="167978f5-7f40-4909-85d5-d4149554ad4e" providerId="ADAL" clId="{D5FD8459-2B5C-48A5-9673-8D128202ED48}" dt="2026-03-22T10:13:05.869" v="203" actId="14100"/>
          <ac:cxnSpMkLst>
            <pc:docMk/>
            <pc:sldMk cId="2998447165" sldId="2147480770"/>
            <ac:cxnSpMk id="8" creationId="{DF48277A-AC74-13EC-0D56-1E65A71FFB22}"/>
          </ac:cxnSpMkLst>
        </pc:cxnChg>
      </pc:sldChg>
      <pc:sldChg chg="delSp modSp add del mod">
        <pc:chgData name="Yoel Kortick" userId="167978f5-7f40-4909-85d5-d4149554ad4e" providerId="ADAL" clId="{D5FD8459-2B5C-48A5-9673-8D128202ED48}" dt="2026-03-23T08:09:27.718" v="6232" actId="47"/>
        <pc:sldMkLst>
          <pc:docMk/>
          <pc:sldMk cId="1825096345" sldId="2147480771"/>
        </pc:sldMkLst>
        <pc:spChg chg="del">
          <ac:chgData name="Yoel Kortick" userId="167978f5-7f40-4909-85d5-d4149554ad4e" providerId="ADAL" clId="{D5FD8459-2B5C-48A5-9673-8D128202ED48}" dt="2026-03-22T10:30:47.271" v="997" actId="478"/>
          <ac:spMkLst>
            <pc:docMk/>
            <pc:sldMk cId="1825096345" sldId="2147480771"/>
            <ac:spMk id="2" creationId="{4A09ED77-322A-CEBE-15FC-695EB5A2C978}"/>
          </ac:spMkLst>
        </pc:spChg>
        <pc:spChg chg="mod">
          <ac:chgData name="Yoel Kortick" userId="167978f5-7f40-4909-85d5-d4149554ad4e" providerId="ADAL" clId="{D5FD8459-2B5C-48A5-9673-8D128202ED48}" dt="2026-03-23T07:41:54.278" v="4757"/>
          <ac:spMkLst>
            <pc:docMk/>
            <pc:sldMk cId="1825096345" sldId="2147480771"/>
            <ac:spMk id="3" creationId="{933F1BE6-1CEB-B16F-81AE-D10E84D7D5AF}"/>
          </ac:spMkLst>
        </pc:spChg>
        <pc:spChg chg="mod">
          <ac:chgData name="Yoel Kortick" userId="167978f5-7f40-4909-85d5-d4149554ad4e" providerId="ADAL" clId="{D5FD8459-2B5C-48A5-9673-8D128202ED48}" dt="2026-03-22T10:33:43.218" v="1150" actId="20577"/>
          <ac:spMkLst>
            <pc:docMk/>
            <pc:sldMk cId="1825096345" sldId="2147480771"/>
            <ac:spMk id="4" creationId="{8F113C27-4885-F043-0B90-F7DD19418F82}"/>
          </ac:spMkLst>
        </pc:spChg>
        <pc:spChg chg="del">
          <ac:chgData name="Yoel Kortick" userId="167978f5-7f40-4909-85d5-d4149554ad4e" providerId="ADAL" clId="{D5FD8459-2B5C-48A5-9673-8D128202ED48}" dt="2026-03-22T10:29:30.786" v="864" actId="478"/>
          <ac:spMkLst>
            <pc:docMk/>
            <pc:sldMk cId="1825096345" sldId="2147480771"/>
            <ac:spMk id="5" creationId="{7CF7E6E9-9C71-BD88-2FC5-51B0F5D0F118}"/>
          </ac:spMkLst>
        </pc:spChg>
      </pc:sldChg>
      <pc:sldChg chg="addSp modSp add del mod">
        <pc:chgData name="Yoel Kortick" userId="167978f5-7f40-4909-85d5-d4149554ad4e" providerId="ADAL" clId="{D5FD8459-2B5C-48A5-9673-8D128202ED48}" dt="2026-03-23T08:09:27.718" v="6232" actId="47"/>
        <pc:sldMkLst>
          <pc:docMk/>
          <pc:sldMk cId="2962234599" sldId="2147480772"/>
        </pc:sldMkLst>
        <pc:spChg chg="mod">
          <ac:chgData name="Yoel Kortick" userId="167978f5-7f40-4909-85d5-d4149554ad4e" providerId="ADAL" clId="{D5FD8459-2B5C-48A5-9673-8D128202ED48}" dt="2026-03-23T07:41:54.278" v="4757"/>
          <ac:spMkLst>
            <pc:docMk/>
            <pc:sldMk cId="2962234599" sldId="2147480772"/>
            <ac:spMk id="3" creationId="{ADC2A8F2-12CA-F719-9D36-2AD770C121F0}"/>
          </ac:spMkLst>
        </pc:spChg>
        <pc:spChg chg="mod">
          <ac:chgData name="Yoel Kortick" userId="167978f5-7f40-4909-85d5-d4149554ad4e" providerId="ADAL" clId="{D5FD8459-2B5C-48A5-9673-8D128202ED48}" dt="2026-03-22T10:24:36.030" v="833" actId="108"/>
          <ac:spMkLst>
            <pc:docMk/>
            <pc:sldMk cId="2962234599" sldId="2147480772"/>
            <ac:spMk id="4" creationId="{B1BA5517-E714-1ECC-CE70-609E549B044E}"/>
          </ac:spMkLst>
        </pc:spChg>
        <pc:picChg chg="add mod">
          <ac:chgData name="Yoel Kortick" userId="167978f5-7f40-4909-85d5-d4149554ad4e" providerId="ADAL" clId="{D5FD8459-2B5C-48A5-9673-8D128202ED48}" dt="2026-03-22T10:23:51.603" v="787" actId="14100"/>
          <ac:picMkLst>
            <pc:docMk/>
            <pc:sldMk cId="2962234599" sldId="2147480772"/>
            <ac:picMk id="5" creationId="{CE7F1CD6-9FD7-446D-549B-FD26C15140BE}"/>
          </ac:picMkLst>
        </pc:picChg>
      </pc:sldChg>
      <pc:sldChg chg="addSp delSp modSp add del mod">
        <pc:chgData name="Yoel Kortick" userId="167978f5-7f40-4909-85d5-d4149554ad4e" providerId="ADAL" clId="{D5FD8459-2B5C-48A5-9673-8D128202ED48}" dt="2026-03-23T08:09:27.718" v="6232" actId="47"/>
        <pc:sldMkLst>
          <pc:docMk/>
          <pc:sldMk cId="2053331765" sldId="2147480773"/>
        </pc:sldMkLst>
        <pc:spChg chg="mod">
          <ac:chgData name="Yoel Kortick" userId="167978f5-7f40-4909-85d5-d4149554ad4e" providerId="ADAL" clId="{D5FD8459-2B5C-48A5-9673-8D128202ED48}" dt="2026-03-23T07:41:54.278" v="4757"/>
          <ac:spMkLst>
            <pc:docMk/>
            <pc:sldMk cId="2053331765" sldId="2147480773"/>
            <ac:spMk id="3" creationId="{D38C1198-AB43-1B2C-9ADA-491FE6BCCA34}"/>
          </ac:spMkLst>
        </pc:spChg>
        <pc:spChg chg="mod">
          <ac:chgData name="Yoel Kortick" userId="167978f5-7f40-4909-85d5-d4149554ad4e" providerId="ADAL" clId="{D5FD8459-2B5C-48A5-9673-8D128202ED48}" dt="2026-03-22T10:25:49.044" v="836"/>
          <ac:spMkLst>
            <pc:docMk/>
            <pc:sldMk cId="2053331765" sldId="2147480773"/>
            <ac:spMk id="4" creationId="{DBF4F6EC-4424-57D9-B150-8D1AFA576196}"/>
          </ac:spMkLst>
        </pc:spChg>
        <pc:picChg chg="del">
          <ac:chgData name="Yoel Kortick" userId="167978f5-7f40-4909-85d5-d4149554ad4e" providerId="ADAL" clId="{D5FD8459-2B5C-48A5-9673-8D128202ED48}" dt="2026-03-22T10:26:15.663" v="837" actId="478"/>
          <ac:picMkLst>
            <pc:docMk/>
            <pc:sldMk cId="2053331765" sldId="2147480773"/>
            <ac:picMk id="5" creationId="{86D38352-A150-E8E6-EBE0-8E2719097555}"/>
          </ac:picMkLst>
        </pc:picChg>
        <pc:picChg chg="add mod">
          <ac:chgData name="Yoel Kortick" userId="167978f5-7f40-4909-85d5-d4149554ad4e" providerId="ADAL" clId="{D5FD8459-2B5C-48A5-9673-8D128202ED48}" dt="2026-03-22T10:26:59.989" v="849" actId="208"/>
          <ac:picMkLst>
            <pc:docMk/>
            <pc:sldMk cId="2053331765" sldId="2147480773"/>
            <ac:picMk id="6" creationId="{26E7B089-3E13-A9FA-98F3-66D9F91FFA35}"/>
          </ac:picMkLst>
        </pc:picChg>
        <pc:picChg chg="add mod">
          <ac:chgData name="Yoel Kortick" userId="167978f5-7f40-4909-85d5-d4149554ad4e" providerId="ADAL" clId="{D5FD8459-2B5C-48A5-9673-8D128202ED48}" dt="2026-03-22T10:27:02.675" v="850" actId="208"/>
          <ac:picMkLst>
            <pc:docMk/>
            <pc:sldMk cId="2053331765" sldId="2147480773"/>
            <ac:picMk id="8" creationId="{B47232E2-6C73-6E3B-519F-5EB8660230A1}"/>
          </ac:picMkLst>
        </pc:picChg>
      </pc:sldChg>
      <pc:sldChg chg="addSp delSp modSp add del mod">
        <pc:chgData name="Yoel Kortick" userId="167978f5-7f40-4909-85d5-d4149554ad4e" providerId="ADAL" clId="{D5FD8459-2B5C-48A5-9673-8D128202ED48}" dt="2026-03-23T08:09:27.718" v="6232" actId="47"/>
        <pc:sldMkLst>
          <pc:docMk/>
          <pc:sldMk cId="341507896" sldId="2147480774"/>
        </pc:sldMkLst>
        <pc:spChg chg="mod">
          <ac:chgData name="Yoel Kortick" userId="167978f5-7f40-4909-85d5-d4149554ad4e" providerId="ADAL" clId="{D5FD8459-2B5C-48A5-9673-8D128202ED48}" dt="2026-03-23T07:41:54.278" v="4757"/>
          <ac:spMkLst>
            <pc:docMk/>
            <pc:sldMk cId="341507896" sldId="2147480774"/>
            <ac:spMk id="3" creationId="{07549781-DCDB-2173-3F3F-A6CBA1047DAE}"/>
          </ac:spMkLst>
        </pc:spChg>
        <pc:spChg chg="mod">
          <ac:chgData name="Yoel Kortick" userId="167978f5-7f40-4909-85d5-d4149554ad4e" providerId="ADAL" clId="{D5FD8459-2B5C-48A5-9673-8D128202ED48}" dt="2026-03-22T10:27:24.836" v="854"/>
          <ac:spMkLst>
            <pc:docMk/>
            <pc:sldMk cId="341507896" sldId="2147480774"/>
            <ac:spMk id="4" creationId="{00B94424-1345-38D4-E643-EF879EB0C3F0}"/>
          </ac:spMkLst>
        </pc:spChg>
        <pc:picChg chg="add mod">
          <ac:chgData name="Yoel Kortick" userId="167978f5-7f40-4909-85d5-d4149554ad4e" providerId="ADAL" clId="{D5FD8459-2B5C-48A5-9673-8D128202ED48}" dt="2026-03-22T10:27:54.252" v="862" actId="208"/>
          <ac:picMkLst>
            <pc:docMk/>
            <pc:sldMk cId="341507896" sldId="2147480774"/>
            <ac:picMk id="5" creationId="{3F8EC98F-3153-1A5B-D523-CE682BC72017}"/>
          </ac:picMkLst>
        </pc:picChg>
        <pc:picChg chg="del">
          <ac:chgData name="Yoel Kortick" userId="167978f5-7f40-4909-85d5-d4149554ad4e" providerId="ADAL" clId="{D5FD8459-2B5C-48A5-9673-8D128202ED48}" dt="2026-03-22T10:27:42.089" v="855" actId="478"/>
          <ac:picMkLst>
            <pc:docMk/>
            <pc:sldMk cId="341507896" sldId="2147480774"/>
            <ac:picMk id="6" creationId="{978820D7-90D9-4351-D301-5DBFC611C187}"/>
          </ac:picMkLst>
        </pc:picChg>
        <pc:picChg chg="del">
          <ac:chgData name="Yoel Kortick" userId="167978f5-7f40-4909-85d5-d4149554ad4e" providerId="ADAL" clId="{D5FD8459-2B5C-48A5-9673-8D128202ED48}" dt="2026-03-22T10:27:51.304" v="861" actId="478"/>
          <ac:picMkLst>
            <pc:docMk/>
            <pc:sldMk cId="341507896" sldId="2147480774"/>
            <ac:picMk id="8" creationId="{15209171-8DDD-A5C9-3892-982E56C485BE}"/>
          </ac:picMkLst>
        </pc:picChg>
      </pc:sldChg>
      <pc:sldChg chg="modSp add del mod">
        <pc:chgData name="Yoel Kortick" userId="167978f5-7f40-4909-85d5-d4149554ad4e" providerId="ADAL" clId="{D5FD8459-2B5C-48A5-9673-8D128202ED48}" dt="2026-03-23T08:09:27.718" v="6232" actId="47"/>
        <pc:sldMkLst>
          <pc:docMk/>
          <pc:sldMk cId="1423630416" sldId="2147480775"/>
        </pc:sldMkLst>
        <pc:spChg chg="mod">
          <ac:chgData name="Yoel Kortick" userId="167978f5-7f40-4909-85d5-d4149554ad4e" providerId="ADAL" clId="{D5FD8459-2B5C-48A5-9673-8D128202ED48}" dt="2026-03-22T13:59:49.638" v="1905" actId="6549"/>
          <ac:spMkLst>
            <pc:docMk/>
            <pc:sldMk cId="1423630416" sldId="2147480775"/>
            <ac:spMk id="2" creationId="{E26529CA-E174-8B1E-E43D-3E5B27CE9700}"/>
          </ac:spMkLst>
        </pc:spChg>
        <pc:spChg chg="mod">
          <ac:chgData name="Yoel Kortick" userId="167978f5-7f40-4909-85d5-d4149554ad4e" providerId="ADAL" clId="{D5FD8459-2B5C-48A5-9673-8D128202ED48}" dt="2026-03-23T07:41:54.278" v="4757"/>
          <ac:spMkLst>
            <pc:docMk/>
            <pc:sldMk cId="1423630416" sldId="2147480775"/>
            <ac:spMk id="3" creationId="{48262090-AE39-FE3D-95DF-D2454FA1DC97}"/>
          </ac:spMkLst>
        </pc:spChg>
        <pc:spChg chg="mod">
          <ac:chgData name="Yoel Kortick" userId="167978f5-7f40-4909-85d5-d4149554ad4e" providerId="ADAL" clId="{D5FD8459-2B5C-48A5-9673-8D128202ED48}" dt="2026-03-22T14:48:40.012" v="2414"/>
          <ac:spMkLst>
            <pc:docMk/>
            <pc:sldMk cId="1423630416" sldId="2147480775"/>
            <ac:spMk id="4" creationId="{32A85196-D38E-5F87-6B32-2CC21659A06F}"/>
          </ac:spMkLst>
        </pc:spChg>
      </pc:sldChg>
      <pc:sldChg chg="addSp modSp add del mod">
        <pc:chgData name="Yoel Kortick" userId="167978f5-7f40-4909-85d5-d4149554ad4e" providerId="ADAL" clId="{D5FD8459-2B5C-48A5-9673-8D128202ED48}" dt="2026-03-23T08:09:27.718" v="6232" actId="47"/>
        <pc:sldMkLst>
          <pc:docMk/>
          <pc:sldMk cId="3001786640" sldId="2147480776"/>
        </pc:sldMkLst>
        <pc:spChg chg="mod">
          <ac:chgData name="Yoel Kortick" userId="167978f5-7f40-4909-85d5-d4149554ad4e" providerId="ADAL" clId="{D5FD8459-2B5C-48A5-9673-8D128202ED48}" dt="2026-03-23T07:41:54.278" v="4757"/>
          <ac:spMkLst>
            <pc:docMk/>
            <pc:sldMk cId="3001786640" sldId="2147480776"/>
            <ac:spMk id="3" creationId="{7F1845B9-2410-80D1-5DD1-A269E160D2A3}"/>
          </ac:spMkLst>
        </pc:spChg>
        <pc:spChg chg="mod">
          <ac:chgData name="Yoel Kortick" userId="167978f5-7f40-4909-85d5-d4149554ad4e" providerId="ADAL" clId="{D5FD8459-2B5C-48A5-9673-8D128202ED48}" dt="2026-03-22T10:32:30.377" v="1064" actId="14100"/>
          <ac:spMkLst>
            <pc:docMk/>
            <pc:sldMk cId="3001786640" sldId="2147480776"/>
            <ac:spMk id="4" creationId="{45765377-734F-FFD6-FADD-218AF1C11FB0}"/>
          </ac:spMkLst>
        </pc:spChg>
        <pc:spChg chg="add mod">
          <ac:chgData name="Yoel Kortick" userId="167978f5-7f40-4909-85d5-d4149554ad4e" providerId="ADAL" clId="{D5FD8459-2B5C-48A5-9673-8D128202ED48}" dt="2026-03-22T10:32:43.845" v="1071" actId="1035"/>
          <ac:spMkLst>
            <pc:docMk/>
            <pc:sldMk cId="3001786640" sldId="2147480776"/>
            <ac:spMk id="6" creationId="{C3CCBE44-72A0-4FD6-818F-8C0CA3F7F308}"/>
          </ac:spMkLst>
        </pc:spChg>
        <pc:spChg chg="add">
          <ac:chgData name="Yoel Kortick" userId="167978f5-7f40-4909-85d5-d4149554ad4e" providerId="ADAL" clId="{D5FD8459-2B5C-48A5-9673-8D128202ED48}" dt="2026-03-22T10:32:48.072" v="1072" actId="11529"/>
          <ac:spMkLst>
            <pc:docMk/>
            <pc:sldMk cId="3001786640" sldId="2147480776"/>
            <ac:spMk id="7" creationId="{C41D1088-E32A-FC02-0228-2645C04C3F3C}"/>
          </ac:spMkLst>
        </pc:spChg>
        <pc:spChg chg="add mod">
          <ac:chgData name="Yoel Kortick" userId="167978f5-7f40-4909-85d5-d4149554ad4e" providerId="ADAL" clId="{D5FD8459-2B5C-48A5-9673-8D128202ED48}" dt="2026-03-22T10:32:54.958" v="1077" actId="1037"/>
          <ac:spMkLst>
            <pc:docMk/>
            <pc:sldMk cId="3001786640" sldId="2147480776"/>
            <ac:spMk id="8" creationId="{B520E17B-6129-F82E-CD53-A6DEEE0032CE}"/>
          </ac:spMkLst>
        </pc:spChg>
        <pc:spChg chg="add mod">
          <ac:chgData name="Yoel Kortick" userId="167978f5-7f40-4909-85d5-d4149554ad4e" providerId="ADAL" clId="{D5FD8459-2B5C-48A5-9673-8D128202ED48}" dt="2026-03-22T10:36:19.249" v="1294" actId="14100"/>
          <ac:spMkLst>
            <pc:docMk/>
            <pc:sldMk cId="3001786640" sldId="2147480776"/>
            <ac:spMk id="9" creationId="{FB590226-0706-9F22-E673-3A2823F39EF2}"/>
          </ac:spMkLst>
        </pc:spChg>
        <pc:picChg chg="add mod">
          <ac:chgData name="Yoel Kortick" userId="167978f5-7f40-4909-85d5-d4149554ad4e" providerId="ADAL" clId="{D5FD8459-2B5C-48A5-9673-8D128202ED48}" dt="2026-03-22T10:32:36.242" v="1068" actId="208"/>
          <ac:picMkLst>
            <pc:docMk/>
            <pc:sldMk cId="3001786640" sldId="2147480776"/>
            <ac:picMk id="5" creationId="{54A246A3-9FBB-0E83-DF56-FF94EC034987}"/>
          </ac:picMkLst>
        </pc:picChg>
        <pc:cxnChg chg="add mod">
          <ac:chgData name="Yoel Kortick" userId="167978f5-7f40-4909-85d5-d4149554ad4e" providerId="ADAL" clId="{D5FD8459-2B5C-48A5-9673-8D128202ED48}" dt="2026-03-22T10:36:23.846" v="1296" actId="14100"/>
          <ac:cxnSpMkLst>
            <pc:docMk/>
            <pc:sldMk cId="3001786640" sldId="2147480776"/>
            <ac:cxnSpMk id="10" creationId="{71A92FDF-45BC-7492-BD63-91DA5309A293}"/>
          </ac:cxnSpMkLst>
        </pc:cxnChg>
      </pc:sldChg>
      <pc:sldChg chg="addSp delSp modSp add del mod">
        <pc:chgData name="Yoel Kortick" userId="167978f5-7f40-4909-85d5-d4149554ad4e" providerId="ADAL" clId="{D5FD8459-2B5C-48A5-9673-8D128202ED48}" dt="2026-03-23T08:09:27.718" v="6232" actId="47"/>
        <pc:sldMkLst>
          <pc:docMk/>
          <pc:sldMk cId="47960280" sldId="2147480777"/>
        </pc:sldMkLst>
        <pc:spChg chg="mod">
          <ac:chgData name="Yoel Kortick" userId="167978f5-7f40-4909-85d5-d4149554ad4e" providerId="ADAL" clId="{D5FD8459-2B5C-48A5-9673-8D128202ED48}" dt="2026-03-23T07:41:54.278" v="4757"/>
          <ac:spMkLst>
            <pc:docMk/>
            <pc:sldMk cId="47960280" sldId="2147480777"/>
            <ac:spMk id="3" creationId="{87D3AC28-011A-7BEB-9E59-80242B28C582}"/>
          </ac:spMkLst>
        </pc:spChg>
        <pc:spChg chg="mod">
          <ac:chgData name="Yoel Kortick" userId="167978f5-7f40-4909-85d5-d4149554ad4e" providerId="ADAL" clId="{D5FD8459-2B5C-48A5-9673-8D128202ED48}" dt="2026-03-22T10:33:07.554" v="1101" actId="6549"/>
          <ac:spMkLst>
            <pc:docMk/>
            <pc:sldMk cId="47960280" sldId="2147480777"/>
            <ac:spMk id="4" creationId="{E68403AE-8703-D0BF-A3B3-30F1FABA6448}"/>
          </ac:spMkLst>
        </pc:spChg>
        <pc:spChg chg="mod">
          <ac:chgData name="Yoel Kortick" userId="167978f5-7f40-4909-85d5-d4149554ad4e" providerId="ADAL" clId="{D5FD8459-2B5C-48A5-9673-8D128202ED48}" dt="2026-03-22T10:34:34.255" v="1157" actId="14100"/>
          <ac:spMkLst>
            <pc:docMk/>
            <pc:sldMk cId="47960280" sldId="2147480777"/>
            <ac:spMk id="6" creationId="{6AF99A50-1874-D131-57D5-19F1006213AD}"/>
          </ac:spMkLst>
        </pc:spChg>
        <pc:spChg chg="mod">
          <ac:chgData name="Yoel Kortick" userId="167978f5-7f40-4909-85d5-d4149554ad4e" providerId="ADAL" clId="{D5FD8459-2B5C-48A5-9673-8D128202ED48}" dt="2026-03-22T10:34:48.089" v="1161" actId="14100"/>
          <ac:spMkLst>
            <pc:docMk/>
            <pc:sldMk cId="47960280" sldId="2147480777"/>
            <ac:spMk id="7" creationId="{D4A2984A-EF5E-C99B-61EE-0FFCD53C5B54}"/>
          </ac:spMkLst>
        </pc:spChg>
        <pc:spChg chg="del">
          <ac:chgData name="Yoel Kortick" userId="167978f5-7f40-4909-85d5-d4149554ad4e" providerId="ADAL" clId="{D5FD8459-2B5C-48A5-9673-8D128202ED48}" dt="2026-03-22T10:34:45.181" v="1160" actId="478"/>
          <ac:spMkLst>
            <pc:docMk/>
            <pc:sldMk cId="47960280" sldId="2147480777"/>
            <ac:spMk id="8" creationId="{5E6BC89B-6BF8-D5C1-2289-00A33CEF1F59}"/>
          </ac:spMkLst>
        </pc:spChg>
        <pc:spChg chg="add mod">
          <ac:chgData name="Yoel Kortick" userId="167978f5-7f40-4909-85d5-d4149554ad4e" providerId="ADAL" clId="{D5FD8459-2B5C-48A5-9673-8D128202ED48}" dt="2026-03-22T10:41:17.779" v="1503" actId="14100"/>
          <ac:spMkLst>
            <pc:docMk/>
            <pc:sldMk cId="47960280" sldId="2147480777"/>
            <ac:spMk id="10" creationId="{63729987-FC71-CCDC-6A89-C788D0FEDC79}"/>
          </ac:spMkLst>
        </pc:spChg>
        <pc:picChg chg="del">
          <ac:chgData name="Yoel Kortick" userId="167978f5-7f40-4909-85d5-d4149554ad4e" providerId="ADAL" clId="{D5FD8459-2B5C-48A5-9673-8D128202ED48}" dt="2026-03-22T10:34:16.715" v="1151" actId="478"/>
          <ac:picMkLst>
            <pc:docMk/>
            <pc:sldMk cId="47960280" sldId="2147480777"/>
            <ac:picMk id="5" creationId="{17FDE23C-5653-DBA6-8106-1054E043D0C3}"/>
          </ac:picMkLst>
        </pc:picChg>
        <pc:picChg chg="add mod ord">
          <ac:chgData name="Yoel Kortick" userId="167978f5-7f40-4909-85d5-d4149554ad4e" providerId="ADAL" clId="{D5FD8459-2B5C-48A5-9673-8D128202ED48}" dt="2026-03-22T10:34:52.332" v="1162" actId="208"/>
          <ac:picMkLst>
            <pc:docMk/>
            <pc:sldMk cId="47960280" sldId="2147480777"/>
            <ac:picMk id="9" creationId="{6DE55265-800B-E88F-7EEC-9B887CF9A0A4}"/>
          </ac:picMkLst>
        </pc:picChg>
        <pc:cxnChg chg="add mod">
          <ac:chgData name="Yoel Kortick" userId="167978f5-7f40-4909-85d5-d4149554ad4e" providerId="ADAL" clId="{D5FD8459-2B5C-48A5-9673-8D128202ED48}" dt="2026-03-22T10:41:17.779" v="1503" actId="14100"/>
          <ac:cxnSpMkLst>
            <pc:docMk/>
            <pc:sldMk cId="47960280" sldId="2147480777"/>
            <ac:cxnSpMk id="12" creationId="{E12A0F20-D951-54A2-F7EF-3F073BD5CB88}"/>
          </ac:cxnSpMkLst>
        </pc:cxnChg>
      </pc:sldChg>
      <pc:sldChg chg="addSp delSp modSp add del mod">
        <pc:chgData name="Yoel Kortick" userId="167978f5-7f40-4909-85d5-d4149554ad4e" providerId="ADAL" clId="{D5FD8459-2B5C-48A5-9673-8D128202ED48}" dt="2026-03-23T08:09:27.718" v="6232" actId="47"/>
        <pc:sldMkLst>
          <pc:docMk/>
          <pc:sldMk cId="2337167112" sldId="2147480778"/>
        </pc:sldMkLst>
        <pc:spChg chg="mod">
          <ac:chgData name="Yoel Kortick" userId="167978f5-7f40-4909-85d5-d4149554ad4e" providerId="ADAL" clId="{D5FD8459-2B5C-48A5-9673-8D128202ED48}" dt="2026-03-23T07:41:54.278" v="4757"/>
          <ac:spMkLst>
            <pc:docMk/>
            <pc:sldMk cId="2337167112" sldId="2147480778"/>
            <ac:spMk id="3" creationId="{CC5F6797-FC61-2642-7649-B8B3417C641E}"/>
          </ac:spMkLst>
        </pc:spChg>
        <pc:spChg chg="mod">
          <ac:chgData name="Yoel Kortick" userId="167978f5-7f40-4909-85d5-d4149554ad4e" providerId="ADAL" clId="{D5FD8459-2B5C-48A5-9673-8D128202ED48}" dt="2026-03-22T10:37:46.019" v="1388" actId="6549"/>
          <ac:spMkLst>
            <pc:docMk/>
            <pc:sldMk cId="2337167112" sldId="2147480778"/>
            <ac:spMk id="4" creationId="{7A7566D6-0A5F-1183-F297-87A8A925E415}"/>
          </ac:spMkLst>
        </pc:spChg>
        <pc:spChg chg="mod">
          <ac:chgData name="Yoel Kortick" userId="167978f5-7f40-4909-85d5-d4149554ad4e" providerId="ADAL" clId="{D5FD8459-2B5C-48A5-9673-8D128202ED48}" dt="2026-03-22T10:37:56.055" v="1396" actId="1036"/>
          <ac:spMkLst>
            <pc:docMk/>
            <pc:sldMk cId="2337167112" sldId="2147480778"/>
            <ac:spMk id="6" creationId="{2AC88743-8406-F449-9BBF-8611309576FD}"/>
          </ac:spMkLst>
        </pc:spChg>
        <pc:spChg chg="mod">
          <ac:chgData name="Yoel Kortick" userId="167978f5-7f40-4909-85d5-d4149554ad4e" providerId="ADAL" clId="{D5FD8459-2B5C-48A5-9673-8D128202ED48}" dt="2026-03-22T10:38:18.933" v="1407" actId="1035"/>
          <ac:spMkLst>
            <pc:docMk/>
            <pc:sldMk cId="2337167112" sldId="2147480778"/>
            <ac:spMk id="7" creationId="{1FC83C74-C8FD-E2F3-F525-CA7B59086D1C}"/>
          </ac:spMkLst>
        </pc:spChg>
        <pc:spChg chg="add mod">
          <ac:chgData name="Yoel Kortick" userId="167978f5-7f40-4909-85d5-d4149554ad4e" providerId="ADAL" clId="{D5FD8459-2B5C-48A5-9673-8D128202ED48}" dt="2026-03-22T10:38:15.683" v="1404" actId="1035"/>
          <ac:spMkLst>
            <pc:docMk/>
            <pc:sldMk cId="2337167112" sldId="2147480778"/>
            <ac:spMk id="8" creationId="{6436CC19-91E8-F3B9-C55F-DC61A79C1ABC}"/>
          </ac:spMkLst>
        </pc:spChg>
        <pc:spChg chg="del">
          <ac:chgData name="Yoel Kortick" userId="167978f5-7f40-4909-85d5-d4149554ad4e" providerId="ADAL" clId="{D5FD8459-2B5C-48A5-9673-8D128202ED48}" dt="2026-03-22T10:39:01.869" v="1448" actId="478"/>
          <ac:spMkLst>
            <pc:docMk/>
            <pc:sldMk cId="2337167112" sldId="2147480778"/>
            <ac:spMk id="10" creationId="{4EE6136A-9233-3008-2227-20D3C8CEAAF8}"/>
          </ac:spMkLst>
        </pc:spChg>
        <pc:spChg chg="add mod">
          <ac:chgData name="Yoel Kortick" userId="167978f5-7f40-4909-85d5-d4149554ad4e" providerId="ADAL" clId="{D5FD8459-2B5C-48A5-9673-8D128202ED48}" dt="2026-03-22T10:38:30.194" v="1445" actId="14100"/>
          <ac:spMkLst>
            <pc:docMk/>
            <pc:sldMk cId="2337167112" sldId="2147480778"/>
            <ac:spMk id="11" creationId="{686ED2D5-2F58-9F5F-4FAF-B87454F55445}"/>
          </ac:spMkLst>
        </pc:spChg>
        <pc:picChg chg="add mod ord">
          <ac:chgData name="Yoel Kortick" userId="167978f5-7f40-4909-85d5-d4149554ad4e" providerId="ADAL" clId="{D5FD8459-2B5C-48A5-9673-8D128202ED48}" dt="2026-03-22T10:38:32.434" v="1446" actId="208"/>
          <ac:picMkLst>
            <pc:docMk/>
            <pc:sldMk cId="2337167112" sldId="2147480778"/>
            <ac:picMk id="5" creationId="{57031B52-5DBB-EA57-8F42-D038F686A520}"/>
          </ac:picMkLst>
        </pc:picChg>
        <pc:picChg chg="del">
          <ac:chgData name="Yoel Kortick" userId="167978f5-7f40-4909-85d5-d4149554ad4e" providerId="ADAL" clId="{D5FD8459-2B5C-48A5-9673-8D128202ED48}" dt="2026-03-22T10:37:47.466" v="1389" actId="478"/>
          <ac:picMkLst>
            <pc:docMk/>
            <pc:sldMk cId="2337167112" sldId="2147480778"/>
            <ac:picMk id="9" creationId="{36A88D00-9307-E638-A16F-FF4B809EC34A}"/>
          </ac:picMkLst>
        </pc:picChg>
        <pc:cxnChg chg="del">
          <ac:chgData name="Yoel Kortick" userId="167978f5-7f40-4909-85d5-d4149554ad4e" providerId="ADAL" clId="{D5FD8459-2B5C-48A5-9673-8D128202ED48}" dt="2026-03-22T10:39:01.100" v="1447" actId="478"/>
          <ac:cxnSpMkLst>
            <pc:docMk/>
            <pc:sldMk cId="2337167112" sldId="2147480778"/>
            <ac:cxnSpMk id="12" creationId="{9E13EC20-A97B-AEBA-120C-683F9969A593}"/>
          </ac:cxnSpMkLst>
        </pc:cxnChg>
      </pc:sldChg>
      <pc:sldChg chg="addSp delSp modSp add del mod">
        <pc:chgData name="Yoel Kortick" userId="167978f5-7f40-4909-85d5-d4149554ad4e" providerId="ADAL" clId="{D5FD8459-2B5C-48A5-9673-8D128202ED48}" dt="2026-03-23T08:09:27.718" v="6232" actId="47"/>
        <pc:sldMkLst>
          <pc:docMk/>
          <pc:sldMk cId="3126586290" sldId="2147480779"/>
        </pc:sldMkLst>
        <pc:spChg chg="mod">
          <ac:chgData name="Yoel Kortick" userId="167978f5-7f40-4909-85d5-d4149554ad4e" providerId="ADAL" clId="{D5FD8459-2B5C-48A5-9673-8D128202ED48}" dt="2026-03-23T07:41:54.278" v="4757"/>
          <ac:spMkLst>
            <pc:docMk/>
            <pc:sldMk cId="3126586290" sldId="2147480779"/>
            <ac:spMk id="3" creationId="{ADC1BD00-D01A-79B9-7E53-E8C3AC86E719}"/>
          </ac:spMkLst>
        </pc:spChg>
        <pc:spChg chg="mod">
          <ac:chgData name="Yoel Kortick" userId="167978f5-7f40-4909-85d5-d4149554ad4e" providerId="ADAL" clId="{D5FD8459-2B5C-48A5-9673-8D128202ED48}" dt="2026-03-22T10:39:49.925" v="1490" actId="20577"/>
          <ac:spMkLst>
            <pc:docMk/>
            <pc:sldMk cId="3126586290" sldId="2147480779"/>
            <ac:spMk id="4" creationId="{E602D65A-4ECD-1058-0BFB-8ACF02D04267}"/>
          </ac:spMkLst>
        </pc:spChg>
        <pc:spChg chg="del">
          <ac:chgData name="Yoel Kortick" userId="167978f5-7f40-4909-85d5-d4149554ad4e" providerId="ADAL" clId="{D5FD8459-2B5C-48A5-9673-8D128202ED48}" dt="2026-03-22T10:40:06.092" v="1499" actId="478"/>
          <ac:spMkLst>
            <pc:docMk/>
            <pc:sldMk cId="3126586290" sldId="2147480779"/>
            <ac:spMk id="6" creationId="{0A41F828-5D35-6BD0-E9C3-55633C33120F}"/>
          </ac:spMkLst>
        </pc:spChg>
        <pc:spChg chg="add mod">
          <ac:chgData name="Yoel Kortick" userId="167978f5-7f40-4909-85d5-d4149554ad4e" providerId="ADAL" clId="{D5FD8459-2B5C-48A5-9673-8D128202ED48}" dt="2026-03-22T13:52:02.646" v="1810" actId="20577"/>
          <ac:spMkLst>
            <pc:docMk/>
            <pc:sldMk cId="3126586290" sldId="2147480779"/>
            <ac:spMk id="6" creationId="{A6CD7EF9-5ED8-5B34-3ED2-CBE1CF20178D}"/>
          </ac:spMkLst>
        </pc:spChg>
        <pc:spChg chg="mod">
          <ac:chgData name="Yoel Kortick" userId="167978f5-7f40-4909-85d5-d4149554ad4e" providerId="ADAL" clId="{D5FD8459-2B5C-48A5-9673-8D128202ED48}" dt="2026-03-22T13:51:13.263" v="1677" actId="1035"/>
          <ac:spMkLst>
            <pc:docMk/>
            <pc:sldMk cId="3126586290" sldId="2147480779"/>
            <ac:spMk id="7" creationId="{A2542BC0-521B-10FF-D63E-91CE55E1232D}"/>
          </ac:spMkLst>
        </pc:spChg>
        <pc:spChg chg="del">
          <ac:chgData name="Yoel Kortick" userId="167978f5-7f40-4909-85d5-d4149554ad4e" providerId="ADAL" clId="{D5FD8459-2B5C-48A5-9673-8D128202ED48}" dt="2026-03-22T10:40:08.646" v="1500" actId="478"/>
          <ac:spMkLst>
            <pc:docMk/>
            <pc:sldMk cId="3126586290" sldId="2147480779"/>
            <ac:spMk id="8" creationId="{10290EC0-92DA-409B-EFEB-B2A9B0C89B74}"/>
          </ac:spMkLst>
        </pc:spChg>
        <pc:spChg chg="add mod">
          <ac:chgData name="Yoel Kortick" userId="167978f5-7f40-4909-85d5-d4149554ad4e" providerId="ADAL" clId="{D5FD8459-2B5C-48A5-9673-8D128202ED48}" dt="2026-03-22T13:51:13.263" v="1677" actId="1035"/>
          <ac:spMkLst>
            <pc:docMk/>
            <pc:sldMk cId="3126586290" sldId="2147480779"/>
            <ac:spMk id="10" creationId="{ECF7028D-D086-1CCD-789D-92D543972BB9}"/>
          </ac:spMkLst>
        </pc:spChg>
        <pc:spChg chg="del">
          <ac:chgData name="Yoel Kortick" userId="167978f5-7f40-4909-85d5-d4149554ad4e" providerId="ADAL" clId="{D5FD8459-2B5C-48A5-9673-8D128202ED48}" dt="2026-03-22T10:40:11.036" v="1501" actId="478"/>
          <ac:spMkLst>
            <pc:docMk/>
            <pc:sldMk cId="3126586290" sldId="2147480779"/>
            <ac:spMk id="11" creationId="{DE09D875-296D-F98E-BC75-35E562311DD9}"/>
          </ac:spMkLst>
        </pc:spChg>
        <pc:picChg chg="del">
          <ac:chgData name="Yoel Kortick" userId="167978f5-7f40-4909-85d5-d4149554ad4e" providerId="ADAL" clId="{D5FD8459-2B5C-48A5-9673-8D128202ED48}" dt="2026-03-22T10:39:51.836" v="1491" actId="478"/>
          <ac:picMkLst>
            <pc:docMk/>
            <pc:sldMk cId="3126586290" sldId="2147480779"/>
            <ac:picMk id="5" creationId="{A4E71348-3DE2-F543-A947-AC394080B2F6}"/>
          </ac:picMkLst>
        </pc:picChg>
        <pc:picChg chg="add mod ord">
          <ac:chgData name="Yoel Kortick" userId="167978f5-7f40-4909-85d5-d4149554ad4e" providerId="ADAL" clId="{D5FD8459-2B5C-48A5-9673-8D128202ED48}" dt="2026-03-22T13:51:13.263" v="1677" actId="1035"/>
          <ac:picMkLst>
            <pc:docMk/>
            <pc:sldMk cId="3126586290" sldId="2147480779"/>
            <ac:picMk id="5" creationId="{AD00234F-83C6-AC70-3AEF-37FB0AB902ED}"/>
          </ac:picMkLst>
        </pc:picChg>
        <pc:picChg chg="add del mod ord">
          <ac:chgData name="Yoel Kortick" userId="167978f5-7f40-4909-85d5-d4149554ad4e" providerId="ADAL" clId="{D5FD8459-2B5C-48A5-9673-8D128202ED48}" dt="2026-03-22T13:48:56.557" v="1640" actId="478"/>
          <ac:picMkLst>
            <pc:docMk/>
            <pc:sldMk cId="3126586290" sldId="2147480779"/>
            <ac:picMk id="9" creationId="{E3802FAB-E732-CB30-16F4-2A21757CEA4E}"/>
          </ac:picMkLst>
        </pc:picChg>
        <pc:picChg chg="add mod">
          <ac:chgData name="Yoel Kortick" userId="167978f5-7f40-4909-85d5-d4149554ad4e" providerId="ADAL" clId="{D5FD8459-2B5C-48A5-9673-8D128202ED48}" dt="2026-03-22T13:51:51.593" v="1808" actId="208"/>
          <ac:picMkLst>
            <pc:docMk/>
            <pc:sldMk cId="3126586290" sldId="2147480779"/>
            <ac:picMk id="11" creationId="{BE27AB89-85F8-8A75-5E9E-1A297324B57B}"/>
          </ac:picMkLst>
        </pc:picChg>
        <pc:cxnChg chg="add mod">
          <ac:chgData name="Yoel Kortick" userId="167978f5-7f40-4909-85d5-d4149554ad4e" providerId="ADAL" clId="{D5FD8459-2B5C-48A5-9673-8D128202ED48}" dt="2026-03-22T13:51:13.263" v="1677" actId="1035"/>
          <ac:cxnSpMkLst>
            <pc:docMk/>
            <pc:sldMk cId="3126586290" sldId="2147480779"/>
            <ac:cxnSpMk id="12" creationId="{28D6E59F-2478-C2D4-0354-3270BE19259A}"/>
          </ac:cxnSpMkLst>
        </pc:cxnChg>
      </pc:sldChg>
      <pc:sldChg chg="addSp delSp modSp add del mod">
        <pc:chgData name="Yoel Kortick" userId="167978f5-7f40-4909-85d5-d4149554ad4e" providerId="ADAL" clId="{D5FD8459-2B5C-48A5-9673-8D128202ED48}" dt="2026-03-23T08:09:27.718" v="6232" actId="47"/>
        <pc:sldMkLst>
          <pc:docMk/>
          <pc:sldMk cId="2661110313" sldId="2147480780"/>
        </pc:sldMkLst>
        <pc:spChg chg="mod">
          <ac:chgData name="Yoel Kortick" userId="167978f5-7f40-4909-85d5-d4149554ad4e" providerId="ADAL" clId="{D5FD8459-2B5C-48A5-9673-8D128202ED48}" dt="2026-03-23T07:41:54.278" v="4757"/>
          <ac:spMkLst>
            <pc:docMk/>
            <pc:sldMk cId="2661110313" sldId="2147480780"/>
            <ac:spMk id="3" creationId="{8FB94C08-3C69-BB5A-DE72-CA718BD7DE05}"/>
          </ac:spMkLst>
        </pc:spChg>
        <pc:spChg chg="mod">
          <ac:chgData name="Yoel Kortick" userId="167978f5-7f40-4909-85d5-d4149554ad4e" providerId="ADAL" clId="{D5FD8459-2B5C-48A5-9673-8D128202ED48}" dt="2026-03-22T14:17:56.639" v="2387" actId="20577"/>
          <ac:spMkLst>
            <pc:docMk/>
            <pc:sldMk cId="2661110313" sldId="2147480780"/>
            <ac:spMk id="5" creationId="{B50B6EFE-24FA-A70D-832B-D98070BE0926}"/>
          </ac:spMkLst>
        </pc:spChg>
        <pc:spChg chg="add">
          <ac:chgData name="Yoel Kortick" userId="167978f5-7f40-4909-85d5-d4149554ad4e" providerId="ADAL" clId="{D5FD8459-2B5C-48A5-9673-8D128202ED48}" dt="2026-03-22T14:18:43.799" v="2393" actId="11529"/>
          <ac:spMkLst>
            <pc:docMk/>
            <pc:sldMk cId="2661110313" sldId="2147480780"/>
            <ac:spMk id="7" creationId="{65219917-0931-1858-DE8C-D0E0C7212E35}"/>
          </ac:spMkLst>
        </pc:spChg>
        <pc:picChg chg="del">
          <ac:chgData name="Yoel Kortick" userId="167978f5-7f40-4909-85d5-d4149554ad4e" providerId="ADAL" clId="{D5FD8459-2B5C-48A5-9673-8D128202ED48}" dt="2026-03-22T14:18:23.779" v="2388" actId="478"/>
          <ac:picMkLst>
            <pc:docMk/>
            <pc:sldMk cId="2661110313" sldId="2147480780"/>
            <ac:picMk id="4" creationId="{249061CC-8439-33C0-F65D-3544C323F966}"/>
          </ac:picMkLst>
        </pc:picChg>
        <pc:picChg chg="add mod">
          <ac:chgData name="Yoel Kortick" userId="167978f5-7f40-4909-85d5-d4149554ad4e" providerId="ADAL" clId="{D5FD8459-2B5C-48A5-9673-8D128202ED48}" dt="2026-03-22T14:18:34.057" v="2392" actId="208"/>
          <ac:picMkLst>
            <pc:docMk/>
            <pc:sldMk cId="2661110313" sldId="2147480780"/>
            <ac:picMk id="6" creationId="{E7C0689E-77C2-2774-3A73-E956F9E63D46}"/>
          </ac:picMkLst>
        </pc:picChg>
      </pc:sldChg>
      <pc:sldChg chg="addSp delSp modSp add del mod">
        <pc:chgData name="Yoel Kortick" userId="167978f5-7f40-4909-85d5-d4149554ad4e" providerId="ADAL" clId="{D5FD8459-2B5C-48A5-9673-8D128202ED48}" dt="2026-03-23T08:09:27.718" v="6232" actId="47"/>
        <pc:sldMkLst>
          <pc:docMk/>
          <pc:sldMk cId="2414307399" sldId="2147480781"/>
        </pc:sldMkLst>
        <pc:spChg chg="mod">
          <ac:chgData name="Yoel Kortick" userId="167978f5-7f40-4909-85d5-d4149554ad4e" providerId="ADAL" clId="{D5FD8459-2B5C-48A5-9673-8D128202ED48}" dt="2026-03-23T07:41:54.278" v="4757"/>
          <ac:spMkLst>
            <pc:docMk/>
            <pc:sldMk cId="2414307399" sldId="2147480781"/>
            <ac:spMk id="3" creationId="{57BE0DAC-0AE9-9E8F-151A-245428E7B889}"/>
          </ac:spMkLst>
        </pc:spChg>
        <pc:spChg chg="mod">
          <ac:chgData name="Yoel Kortick" userId="167978f5-7f40-4909-85d5-d4149554ad4e" providerId="ADAL" clId="{D5FD8459-2B5C-48A5-9673-8D128202ED48}" dt="2026-03-22T14:19:04.643" v="2396"/>
          <ac:spMkLst>
            <pc:docMk/>
            <pc:sldMk cId="2414307399" sldId="2147480781"/>
            <ac:spMk id="5" creationId="{09B91F3F-4DFC-5DF9-503A-77BC522890F6}"/>
          </ac:spMkLst>
        </pc:spChg>
        <pc:spChg chg="add">
          <ac:chgData name="Yoel Kortick" userId="167978f5-7f40-4909-85d5-d4149554ad4e" providerId="ADAL" clId="{D5FD8459-2B5C-48A5-9673-8D128202ED48}" dt="2026-03-22T14:19:42.740" v="2402" actId="11529"/>
          <ac:spMkLst>
            <pc:docMk/>
            <pc:sldMk cId="2414307399" sldId="2147480781"/>
            <ac:spMk id="7" creationId="{D038D594-8E6D-6319-7DF6-CCA46108C296}"/>
          </ac:spMkLst>
        </pc:spChg>
        <pc:picChg chg="del">
          <ac:chgData name="Yoel Kortick" userId="167978f5-7f40-4909-85d5-d4149554ad4e" providerId="ADAL" clId="{D5FD8459-2B5C-48A5-9673-8D128202ED48}" dt="2026-03-22T14:19:23.871" v="2397" actId="478"/>
          <ac:picMkLst>
            <pc:docMk/>
            <pc:sldMk cId="2414307399" sldId="2147480781"/>
            <ac:picMk id="4" creationId="{19739A09-7F87-A626-3B63-042A4696D0B2}"/>
          </ac:picMkLst>
        </pc:picChg>
        <pc:picChg chg="add mod ord">
          <ac:chgData name="Yoel Kortick" userId="167978f5-7f40-4909-85d5-d4149554ad4e" providerId="ADAL" clId="{D5FD8459-2B5C-48A5-9673-8D128202ED48}" dt="2026-03-22T14:19:44.691" v="2403" actId="208"/>
          <ac:picMkLst>
            <pc:docMk/>
            <pc:sldMk cId="2414307399" sldId="2147480781"/>
            <ac:picMk id="6" creationId="{E4380CB1-F6D8-51BC-B46F-B9C5796EF2C4}"/>
          </ac:picMkLst>
        </pc:picChg>
      </pc:sldChg>
      <pc:sldChg chg="addSp delSp modSp add del mod">
        <pc:chgData name="Yoel Kortick" userId="167978f5-7f40-4909-85d5-d4149554ad4e" providerId="ADAL" clId="{D5FD8459-2B5C-48A5-9673-8D128202ED48}" dt="2026-03-23T08:09:27.718" v="6232" actId="47"/>
        <pc:sldMkLst>
          <pc:docMk/>
          <pc:sldMk cId="2117372430" sldId="2147480782"/>
        </pc:sldMkLst>
        <pc:spChg chg="mod">
          <ac:chgData name="Yoel Kortick" userId="167978f5-7f40-4909-85d5-d4149554ad4e" providerId="ADAL" clId="{D5FD8459-2B5C-48A5-9673-8D128202ED48}" dt="2026-03-22T14:53:31.775" v="2450" actId="20577"/>
          <ac:spMkLst>
            <pc:docMk/>
            <pc:sldMk cId="2117372430" sldId="2147480782"/>
            <ac:spMk id="2" creationId="{C3D23EA6-C293-8C92-0006-D60224ADE475}"/>
          </ac:spMkLst>
        </pc:spChg>
        <pc:spChg chg="mod">
          <ac:chgData name="Yoel Kortick" userId="167978f5-7f40-4909-85d5-d4149554ad4e" providerId="ADAL" clId="{D5FD8459-2B5C-48A5-9673-8D128202ED48}" dt="2026-03-23T07:41:54.278" v="4757"/>
          <ac:spMkLst>
            <pc:docMk/>
            <pc:sldMk cId="2117372430" sldId="2147480782"/>
            <ac:spMk id="3" creationId="{59620065-88EE-AF30-963C-D318204FADB9}"/>
          </ac:spMkLst>
        </pc:spChg>
        <pc:spChg chg="mod">
          <ac:chgData name="Yoel Kortick" userId="167978f5-7f40-4909-85d5-d4149554ad4e" providerId="ADAL" clId="{D5FD8459-2B5C-48A5-9673-8D128202ED48}" dt="2026-03-22T14:54:46.629" v="2489" actId="1076"/>
          <ac:spMkLst>
            <pc:docMk/>
            <pc:sldMk cId="2117372430" sldId="2147480782"/>
            <ac:spMk id="9" creationId="{9CE8AAEF-C4A3-4107-E36A-D76E8241C28F}"/>
          </ac:spMkLst>
        </pc:spChg>
        <pc:spChg chg="mod">
          <ac:chgData name="Yoel Kortick" userId="167978f5-7f40-4909-85d5-d4149554ad4e" providerId="ADAL" clId="{D5FD8459-2B5C-48A5-9673-8D128202ED48}" dt="2026-03-22T14:52:41.275" v="2428" actId="13926"/>
          <ac:spMkLst>
            <pc:docMk/>
            <pc:sldMk cId="2117372430" sldId="2147480782"/>
            <ac:spMk id="10" creationId="{E900E392-E990-D458-B19E-ADC98D7B1F30}"/>
          </ac:spMkLst>
        </pc:spChg>
        <pc:spChg chg="mod">
          <ac:chgData name="Yoel Kortick" userId="167978f5-7f40-4909-85d5-d4149554ad4e" providerId="ADAL" clId="{D5FD8459-2B5C-48A5-9673-8D128202ED48}" dt="2026-03-22T14:54:56.413" v="2491" actId="14100"/>
          <ac:spMkLst>
            <pc:docMk/>
            <pc:sldMk cId="2117372430" sldId="2147480782"/>
            <ac:spMk id="12" creationId="{FCB4B083-DE93-0BEB-F923-781FB6AFED4E}"/>
          </ac:spMkLst>
        </pc:spChg>
        <pc:picChg chg="del">
          <ac:chgData name="Yoel Kortick" userId="167978f5-7f40-4909-85d5-d4149554ad4e" providerId="ADAL" clId="{D5FD8459-2B5C-48A5-9673-8D128202ED48}" dt="2026-03-22T14:51:32.205" v="2420" actId="478"/>
          <ac:picMkLst>
            <pc:docMk/>
            <pc:sldMk cId="2117372430" sldId="2147480782"/>
            <ac:picMk id="5" creationId="{91B6C8E5-A062-12E5-12BE-DBC8D7C917DB}"/>
          </ac:picMkLst>
        </pc:picChg>
        <pc:picChg chg="add mod">
          <ac:chgData name="Yoel Kortick" userId="167978f5-7f40-4909-85d5-d4149554ad4e" providerId="ADAL" clId="{D5FD8459-2B5C-48A5-9673-8D128202ED48}" dt="2026-03-22T14:51:37.878" v="2423" actId="208"/>
          <ac:picMkLst>
            <pc:docMk/>
            <pc:sldMk cId="2117372430" sldId="2147480782"/>
            <ac:picMk id="6" creationId="{BDF42C50-B6C6-2E3A-3EBD-AF9E874D99E1}"/>
          </ac:picMkLst>
        </pc:picChg>
        <pc:picChg chg="add mod ord">
          <ac:chgData name="Yoel Kortick" userId="167978f5-7f40-4909-85d5-d4149554ad4e" providerId="ADAL" clId="{D5FD8459-2B5C-48A5-9673-8D128202ED48}" dt="2026-03-22T14:55:48.588" v="2492" actId="208"/>
          <ac:picMkLst>
            <pc:docMk/>
            <pc:sldMk cId="2117372430" sldId="2147480782"/>
            <ac:picMk id="8" creationId="{9B23D573-2E26-64F9-CB59-14714BF8578C}"/>
          </ac:picMkLst>
        </pc:picChg>
        <pc:picChg chg="del">
          <ac:chgData name="Yoel Kortick" userId="167978f5-7f40-4909-85d5-d4149554ad4e" providerId="ADAL" clId="{D5FD8459-2B5C-48A5-9673-8D128202ED48}" dt="2026-03-22T14:54:36.356" v="2451" actId="478"/>
          <ac:picMkLst>
            <pc:docMk/>
            <pc:sldMk cId="2117372430" sldId="2147480782"/>
            <ac:picMk id="11" creationId="{2C620DB3-DEA0-023B-86CF-F98F1B81FA5E}"/>
          </ac:picMkLst>
        </pc:picChg>
      </pc:sldChg>
      <pc:sldChg chg="addSp delSp modSp add del mod">
        <pc:chgData name="Yoel Kortick" userId="167978f5-7f40-4909-85d5-d4149554ad4e" providerId="ADAL" clId="{D5FD8459-2B5C-48A5-9673-8D128202ED48}" dt="2026-03-23T08:09:27.718" v="6232" actId="47"/>
        <pc:sldMkLst>
          <pc:docMk/>
          <pc:sldMk cId="845152435" sldId="2147480783"/>
        </pc:sldMkLst>
        <pc:spChg chg="mod">
          <ac:chgData name="Yoel Kortick" userId="167978f5-7f40-4909-85d5-d4149554ad4e" providerId="ADAL" clId="{D5FD8459-2B5C-48A5-9673-8D128202ED48}" dt="2026-03-23T07:41:54.278" v="4757"/>
          <ac:spMkLst>
            <pc:docMk/>
            <pc:sldMk cId="845152435" sldId="2147480783"/>
            <ac:spMk id="3" creationId="{5B88CDAE-A90F-7560-4434-ED9AC6D68A5C}"/>
          </ac:spMkLst>
        </pc:spChg>
        <pc:spChg chg="mod">
          <ac:chgData name="Yoel Kortick" userId="167978f5-7f40-4909-85d5-d4149554ad4e" providerId="ADAL" clId="{D5FD8459-2B5C-48A5-9673-8D128202ED48}" dt="2026-03-22T14:56:12.800" v="2496" actId="20577"/>
          <ac:spMkLst>
            <pc:docMk/>
            <pc:sldMk cId="845152435" sldId="2147480783"/>
            <ac:spMk id="5" creationId="{BFE7D725-3BF0-1716-605A-2DAFC3438938}"/>
          </ac:spMkLst>
        </pc:spChg>
        <pc:picChg chg="del">
          <ac:chgData name="Yoel Kortick" userId="167978f5-7f40-4909-85d5-d4149554ad4e" providerId="ADAL" clId="{D5FD8459-2B5C-48A5-9673-8D128202ED48}" dt="2026-03-22T14:56:52.522" v="2497" actId="478"/>
          <ac:picMkLst>
            <pc:docMk/>
            <pc:sldMk cId="845152435" sldId="2147480783"/>
            <ac:picMk id="4" creationId="{CF900D5F-C8B9-FB7B-E102-3BBD89288800}"/>
          </ac:picMkLst>
        </pc:picChg>
        <pc:picChg chg="add mod ord">
          <ac:chgData name="Yoel Kortick" userId="167978f5-7f40-4909-85d5-d4149554ad4e" providerId="ADAL" clId="{D5FD8459-2B5C-48A5-9673-8D128202ED48}" dt="2026-03-22T14:56:56.456" v="2500" actId="208"/>
          <ac:picMkLst>
            <pc:docMk/>
            <pc:sldMk cId="845152435" sldId="2147480783"/>
            <ac:picMk id="6" creationId="{5469D68B-1B41-37E7-69FD-996FC9DEB6DA}"/>
          </ac:picMkLst>
        </pc:picChg>
      </pc:sldChg>
      <pc:sldChg chg="addSp delSp modSp add del mod">
        <pc:chgData name="Yoel Kortick" userId="167978f5-7f40-4909-85d5-d4149554ad4e" providerId="ADAL" clId="{D5FD8459-2B5C-48A5-9673-8D128202ED48}" dt="2026-03-23T13:42:36.860" v="7826" actId="47"/>
        <pc:sldMkLst>
          <pc:docMk/>
          <pc:sldMk cId="1613624370" sldId="2147480784"/>
        </pc:sldMkLst>
        <pc:spChg chg="mod">
          <ac:chgData name="Yoel Kortick" userId="167978f5-7f40-4909-85d5-d4149554ad4e" providerId="ADAL" clId="{D5FD8459-2B5C-48A5-9673-8D128202ED48}" dt="2026-03-23T11:18:39.534" v="6410"/>
          <ac:spMkLst>
            <pc:docMk/>
            <pc:sldMk cId="1613624370" sldId="2147480784"/>
            <ac:spMk id="3" creationId="{33BBCCA3-F76A-EEBF-8804-B93DD2805175}"/>
          </ac:spMkLst>
        </pc:spChg>
        <pc:spChg chg="del">
          <ac:chgData name="Yoel Kortick" userId="167978f5-7f40-4909-85d5-d4149554ad4e" providerId="ADAL" clId="{D5FD8459-2B5C-48A5-9673-8D128202ED48}" dt="2026-03-22T15:31:31.430" v="3049" actId="478"/>
          <ac:spMkLst>
            <pc:docMk/>
            <pc:sldMk cId="1613624370" sldId="2147480784"/>
            <ac:spMk id="4" creationId="{19D51493-954C-3FAE-2CB8-E75ADAA81AEE}"/>
          </ac:spMkLst>
        </pc:spChg>
        <pc:spChg chg="add del mod">
          <ac:chgData name="Yoel Kortick" userId="167978f5-7f40-4909-85d5-d4149554ad4e" providerId="ADAL" clId="{D5FD8459-2B5C-48A5-9673-8D128202ED48}" dt="2026-03-22T15:31:33.121" v="3050" actId="478"/>
          <ac:spMkLst>
            <pc:docMk/>
            <pc:sldMk cId="1613624370" sldId="2147480784"/>
            <ac:spMk id="5" creationId="{B9C3FF01-B514-B36E-AF77-BA6C8A9628CF}"/>
          </ac:spMkLst>
        </pc:spChg>
        <pc:spChg chg="del">
          <ac:chgData name="Yoel Kortick" userId="167978f5-7f40-4909-85d5-d4149554ad4e" providerId="ADAL" clId="{D5FD8459-2B5C-48A5-9673-8D128202ED48}" dt="2026-03-22T15:32:02.035" v="3079" actId="478"/>
          <ac:spMkLst>
            <pc:docMk/>
            <pc:sldMk cId="1613624370" sldId="2147480784"/>
            <ac:spMk id="7" creationId="{8B9BCCA8-A7C7-56DF-D128-21FE8F922C6F}"/>
          </ac:spMkLst>
        </pc:spChg>
        <pc:spChg chg="del">
          <ac:chgData name="Yoel Kortick" userId="167978f5-7f40-4909-85d5-d4149554ad4e" providerId="ADAL" clId="{D5FD8459-2B5C-48A5-9673-8D128202ED48}" dt="2026-03-22T15:31:35.537" v="3052" actId="478"/>
          <ac:spMkLst>
            <pc:docMk/>
            <pc:sldMk cId="1613624370" sldId="2147480784"/>
            <ac:spMk id="8" creationId="{944F002F-EB0F-D230-FD45-38EC38882E4D}"/>
          </ac:spMkLst>
        </pc:spChg>
        <pc:spChg chg="mod">
          <ac:chgData name="Yoel Kortick" userId="167978f5-7f40-4909-85d5-d4149554ad4e" providerId="ADAL" clId="{D5FD8459-2B5C-48A5-9673-8D128202ED48}" dt="2026-03-22T15:31:41.327" v="3070" actId="1035"/>
          <ac:spMkLst>
            <pc:docMk/>
            <pc:sldMk cId="1613624370" sldId="2147480784"/>
            <ac:spMk id="9" creationId="{F9C1CC05-9205-2FB5-B093-8C289F3B4645}"/>
          </ac:spMkLst>
        </pc:spChg>
        <pc:spChg chg="mod">
          <ac:chgData name="Yoel Kortick" userId="167978f5-7f40-4909-85d5-d4149554ad4e" providerId="ADAL" clId="{D5FD8459-2B5C-48A5-9673-8D128202ED48}" dt="2026-03-22T15:31:55.195" v="3076" actId="14100"/>
          <ac:spMkLst>
            <pc:docMk/>
            <pc:sldMk cId="1613624370" sldId="2147480784"/>
            <ac:spMk id="12" creationId="{95A911A6-C154-5CAA-5C65-7D392EA933CD}"/>
          </ac:spMkLst>
        </pc:spChg>
        <pc:picChg chg="del">
          <ac:chgData name="Yoel Kortick" userId="167978f5-7f40-4909-85d5-d4149554ad4e" providerId="ADAL" clId="{D5FD8459-2B5C-48A5-9673-8D128202ED48}" dt="2026-03-22T15:31:33.797" v="3051" actId="478"/>
          <ac:picMkLst>
            <pc:docMk/>
            <pc:sldMk cId="1613624370" sldId="2147480784"/>
            <ac:picMk id="6" creationId="{620A3F6B-7E5D-4611-0EF6-51A4F5BB5DE6}"/>
          </ac:picMkLst>
        </pc:picChg>
        <pc:picChg chg="del">
          <ac:chgData name="Yoel Kortick" userId="167978f5-7f40-4909-85d5-d4149554ad4e" providerId="ADAL" clId="{D5FD8459-2B5C-48A5-9673-8D128202ED48}" dt="2026-03-22T15:31:45.351" v="3071" actId="478"/>
          <ac:picMkLst>
            <pc:docMk/>
            <pc:sldMk cId="1613624370" sldId="2147480784"/>
            <ac:picMk id="11" creationId="{CA5435C7-1FC4-9F0C-382E-024313E6F94E}"/>
          </ac:picMkLst>
        </pc:picChg>
        <pc:picChg chg="add mod ord">
          <ac:chgData name="Yoel Kortick" userId="167978f5-7f40-4909-85d5-d4149554ad4e" providerId="ADAL" clId="{D5FD8459-2B5C-48A5-9673-8D128202ED48}" dt="2026-03-22T15:31:59.613" v="3078" actId="167"/>
          <ac:picMkLst>
            <pc:docMk/>
            <pc:sldMk cId="1613624370" sldId="2147480784"/>
            <ac:picMk id="13" creationId="{079DDAF1-44EA-83E9-7D07-A4AF765E2F44}"/>
          </ac:picMkLst>
        </pc:picChg>
      </pc:sldChg>
      <pc:sldChg chg="addSp delSp modSp add del mod">
        <pc:chgData name="Yoel Kortick" userId="167978f5-7f40-4909-85d5-d4149554ad4e" providerId="ADAL" clId="{D5FD8459-2B5C-48A5-9673-8D128202ED48}" dt="2026-03-23T13:42:36.860" v="7826" actId="47"/>
        <pc:sldMkLst>
          <pc:docMk/>
          <pc:sldMk cId="1726001513" sldId="2147480785"/>
        </pc:sldMkLst>
        <pc:spChg chg="mod">
          <ac:chgData name="Yoel Kortick" userId="167978f5-7f40-4909-85d5-d4149554ad4e" providerId="ADAL" clId="{D5FD8459-2B5C-48A5-9673-8D128202ED48}" dt="2026-03-23T11:18:39.534" v="6410"/>
          <ac:spMkLst>
            <pc:docMk/>
            <pc:sldMk cId="1726001513" sldId="2147480785"/>
            <ac:spMk id="3" creationId="{6E4DA434-6B52-5073-2F1D-EFAD5412F8F8}"/>
          </ac:spMkLst>
        </pc:spChg>
        <pc:spChg chg="mod">
          <ac:chgData name="Yoel Kortick" userId="167978f5-7f40-4909-85d5-d4149554ad4e" providerId="ADAL" clId="{D5FD8459-2B5C-48A5-9673-8D128202ED48}" dt="2026-03-22T15:35:23.987" v="3122" actId="1036"/>
          <ac:spMkLst>
            <pc:docMk/>
            <pc:sldMk cId="1726001513" sldId="2147480785"/>
            <ac:spMk id="12" creationId="{6B52CEEC-D745-64D3-497E-AB5EAF9D02DC}"/>
          </ac:spMkLst>
        </pc:spChg>
        <pc:picChg chg="add mod ord">
          <ac:chgData name="Yoel Kortick" userId="167978f5-7f40-4909-85d5-d4149554ad4e" providerId="ADAL" clId="{D5FD8459-2B5C-48A5-9673-8D128202ED48}" dt="2026-03-22T15:35:03.605" v="3117" actId="167"/>
          <ac:picMkLst>
            <pc:docMk/>
            <pc:sldMk cId="1726001513" sldId="2147480785"/>
            <ac:picMk id="4" creationId="{A46EC147-9057-74B6-6819-8A59C7D362AB}"/>
          </ac:picMkLst>
        </pc:picChg>
        <pc:picChg chg="del">
          <ac:chgData name="Yoel Kortick" userId="167978f5-7f40-4909-85d5-d4149554ad4e" providerId="ADAL" clId="{D5FD8459-2B5C-48A5-9673-8D128202ED48}" dt="2026-03-22T15:34:47.349" v="3108" actId="478"/>
          <ac:picMkLst>
            <pc:docMk/>
            <pc:sldMk cId="1726001513" sldId="2147480785"/>
            <ac:picMk id="13" creationId="{D485AB2B-DEC4-1245-8029-FD122A6FF3C8}"/>
          </ac:picMkLst>
        </pc:picChg>
      </pc:sldChg>
      <pc:sldChg chg="addSp delSp modSp add del mod">
        <pc:chgData name="Yoel Kortick" userId="167978f5-7f40-4909-85d5-d4149554ad4e" providerId="ADAL" clId="{D5FD8459-2B5C-48A5-9673-8D128202ED48}" dt="2026-03-23T13:42:36.860" v="7826" actId="47"/>
        <pc:sldMkLst>
          <pc:docMk/>
          <pc:sldMk cId="796080289" sldId="2147480786"/>
        </pc:sldMkLst>
        <pc:spChg chg="mod">
          <ac:chgData name="Yoel Kortick" userId="167978f5-7f40-4909-85d5-d4149554ad4e" providerId="ADAL" clId="{D5FD8459-2B5C-48A5-9673-8D128202ED48}" dt="2026-03-23T11:18:39.534" v="6410"/>
          <ac:spMkLst>
            <pc:docMk/>
            <pc:sldMk cId="796080289" sldId="2147480786"/>
            <ac:spMk id="3" creationId="{36A9BE99-128D-0F39-B63C-1595729CCD14}"/>
          </ac:spMkLst>
        </pc:spChg>
        <pc:spChg chg="mod">
          <ac:chgData name="Yoel Kortick" userId="167978f5-7f40-4909-85d5-d4149554ad4e" providerId="ADAL" clId="{D5FD8459-2B5C-48A5-9673-8D128202ED48}" dt="2026-03-22T15:38:02.467" v="3174" actId="1076"/>
          <ac:spMkLst>
            <pc:docMk/>
            <pc:sldMk cId="796080289" sldId="2147480786"/>
            <ac:spMk id="12" creationId="{5FD4A7D1-80B6-8680-2EB8-DBAD128725C2}"/>
          </ac:spMkLst>
        </pc:spChg>
        <pc:picChg chg="del">
          <ac:chgData name="Yoel Kortick" userId="167978f5-7f40-4909-85d5-d4149554ad4e" providerId="ADAL" clId="{D5FD8459-2B5C-48A5-9673-8D128202ED48}" dt="2026-03-22T15:37:50.781" v="3168" actId="478"/>
          <ac:picMkLst>
            <pc:docMk/>
            <pc:sldMk cId="796080289" sldId="2147480786"/>
            <ac:picMk id="4" creationId="{4760965F-51AE-93F3-005E-34305663FD53}"/>
          </ac:picMkLst>
        </pc:picChg>
        <pc:picChg chg="add mod ord">
          <ac:chgData name="Yoel Kortick" userId="167978f5-7f40-4909-85d5-d4149554ad4e" providerId="ADAL" clId="{D5FD8459-2B5C-48A5-9673-8D128202ED48}" dt="2026-03-22T15:38:04.834" v="3175" actId="208"/>
          <ac:picMkLst>
            <pc:docMk/>
            <pc:sldMk cId="796080289" sldId="2147480786"/>
            <ac:picMk id="5" creationId="{8A6AFC1F-D80A-5C5F-85C2-B5417B692E52}"/>
          </ac:picMkLst>
        </pc:picChg>
      </pc:sldChg>
      <pc:sldChg chg="addSp delSp modSp add del mod">
        <pc:chgData name="Yoel Kortick" userId="167978f5-7f40-4909-85d5-d4149554ad4e" providerId="ADAL" clId="{D5FD8459-2B5C-48A5-9673-8D128202ED48}" dt="2026-03-23T13:42:36.860" v="7826" actId="47"/>
        <pc:sldMkLst>
          <pc:docMk/>
          <pc:sldMk cId="4257663313" sldId="2147480787"/>
        </pc:sldMkLst>
        <pc:spChg chg="mod">
          <ac:chgData name="Yoel Kortick" userId="167978f5-7f40-4909-85d5-d4149554ad4e" providerId="ADAL" clId="{D5FD8459-2B5C-48A5-9673-8D128202ED48}" dt="2026-03-23T11:18:39.534" v="6410"/>
          <ac:spMkLst>
            <pc:docMk/>
            <pc:sldMk cId="4257663313" sldId="2147480787"/>
            <ac:spMk id="3" creationId="{80B297D7-B46D-7A07-F5DD-B6F7DE2C4DC9}"/>
          </ac:spMkLst>
        </pc:spChg>
        <pc:spChg chg="mod">
          <ac:chgData name="Yoel Kortick" userId="167978f5-7f40-4909-85d5-d4149554ad4e" providerId="ADAL" clId="{D5FD8459-2B5C-48A5-9673-8D128202ED48}" dt="2026-03-22T15:42:45.129" v="3250" actId="14100"/>
          <ac:spMkLst>
            <pc:docMk/>
            <pc:sldMk cId="4257663313" sldId="2147480787"/>
            <ac:spMk id="12" creationId="{632F756D-FDB8-47B4-67CB-8A77BB0EE0C3}"/>
          </ac:spMkLst>
        </pc:spChg>
        <pc:picChg chg="add mod ord">
          <ac:chgData name="Yoel Kortick" userId="167978f5-7f40-4909-85d5-d4149554ad4e" providerId="ADAL" clId="{D5FD8459-2B5C-48A5-9673-8D128202ED48}" dt="2026-03-22T15:42:38.915" v="3248" actId="167"/>
          <ac:picMkLst>
            <pc:docMk/>
            <pc:sldMk cId="4257663313" sldId="2147480787"/>
            <ac:picMk id="4" creationId="{C6A9575E-CB51-4C22-CA24-0A428146AD7C}"/>
          </ac:picMkLst>
        </pc:picChg>
        <pc:picChg chg="del">
          <ac:chgData name="Yoel Kortick" userId="167978f5-7f40-4909-85d5-d4149554ad4e" providerId="ADAL" clId="{D5FD8459-2B5C-48A5-9673-8D128202ED48}" dt="2026-03-22T15:42:29.646" v="3242" actId="478"/>
          <ac:picMkLst>
            <pc:docMk/>
            <pc:sldMk cId="4257663313" sldId="2147480787"/>
            <ac:picMk id="5" creationId="{EBD328D4-3DE1-595B-24DB-6E55A3C1BCB6}"/>
          </ac:picMkLst>
        </pc:picChg>
      </pc:sldChg>
      <pc:sldChg chg="addSp delSp modSp add del mod">
        <pc:chgData name="Yoel Kortick" userId="167978f5-7f40-4909-85d5-d4149554ad4e" providerId="ADAL" clId="{D5FD8459-2B5C-48A5-9673-8D128202ED48}" dt="2026-03-23T13:42:36.860" v="7826" actId="47"/>
        <pc:sldMkLst>
          <pc:docMk/>
          <pc:sldMk cId="3368223827" sldId="2147480788"/>
        </pc:sldMkLst>
        <pc:spChg chg="mod">
          <ac:chgData name="Yoel Kortick" userId="167978f5-7f40-4909-85d5-d4149554ad4e" providerId="ADAL" clId="{D5FD8459-2B5C-48A5-9673-8D128202ED48}" dt="2026-03-23T11:18:39.534" v="6410"/>
          <ac:spMkLst>
            <pc:docMk/>
            <pc:sldMk cId="3368223827" sldId="2147480788"/>
            <ac:spMk id="3" creationId="{FE10EC08-CD3D-7BF4-1FBB-CA5812531E4A}"/>
          </ac:spMkLst>
        </pc:spChg>
        <pc:spChg chg="add mod">
          <ac:chgData name="Yoel Kortick" userId="167978f5-7f40-4909-85d5-d4149554ad4e" providerId="ADAL" clId="{D5FD8459-2B5C-48A5-9673-8D128202ED48}" dt="2026-03-22T15:46:27.016" v="3385" actId="14100"/>
          <ac:spMkLst>
            <pc:docMk/>
            <pc:sldMk cId="3368223827" sldId="2147480788"/>
            <ac:spMk id="6" creationId="{E8541F6B-FE14-CA70-75F5-F7EEB827C033}"/>
          </ac:spMkLst>
        </pc:spChg>
        <pc:spChg chg="mod">
          <ac:chgData name="Yoel Kortick" userId="167978f5-7f40-4909-85d5-d4149554ad4e" providerId="ADAL" clId="{D5FD8459-2B5C-48A5-9673-8D128202ED48}" dt="2026-03-22T15:46:32.915" v="3387" actId="6549"/>
          <ac:spMkLst>
            <pc:docMk/>
            <pc:sldMk cId="3368223827" sldId="2147480788"/>
            <ac:spMk id="9" creationId="{D5A2B439-F02A-DA10-78C5-CACFC507BBA7}"/>
          </ac:spMkLst>
        </pc:spChg>
        <pc:spChg chg="mod">
          <ac:chgData name="Yoel Kortick" userId="167978f5-7f40-4909-85d5-d4149554ad4e" providerId="ADAL" clId="{D5FD8459-2B5C-48A5-9673-8D128202ED48}" dt="2026-03-22T15:46:11.808" v="3302" actId="14100"/>
          <ac:spMkLst>
            <pc:docMk/>
            <pc:sldMk cId="3368223827" sldId="2147480788"/>
            <ac:spMk id="12" creationId="{BE433DBF-5140-F1C5-6800-88C2EE8ED073}"/>
          </ac:spMkLst>
        </pc:spChg>
        <pc:picChg chg="del">
          <ac:chgData name="Yoel Kortick" userId="167978f5-7f40-4909-85d5-d4149554ad4e" providerId="ADAL" clId="{D5FD8459-2B5C-48A5-9673-8D128202ED48}" dt="2026-03-22T15:45:51.119" v="3295" actId="478"/>
          <ac:picMkLst>
            <pc:docMk/>
            <pc:sldMk cId="3368223827" sldId="2147480788"/>
            <ac:picMk id="4" creationId="{D619A301-CDE0-D32C-34C8-15048A46784A}"/>
          </ac:picMkLst>
        </pc:picChg>
        <pc:picChg chg="add mod ord">
          <ac:chgData name="Yoel Kortick" userId="167978f5-7f40-4909-85d5-d4149554ad4e" providerId="ADAL" clId="{D5FD8459-2B5C-48A5-9673-8D128202ED48}" dt="2026-03-22T15:46:01.623" v="3300" actId="167"/>
          <ac:picMkLst>
            <pc:docMk/>
            <pc:sldMk cId="3368223827" sldId="2147480788"/>
            <ac:picMk id="5" creationId="{23B21AB9-D7AB-61C0-120F-1AF3AEBAE750}"/>
          </ac:picMkLst>
        </pc:picChg>
      </pc:sldChg>
      <pc:sldChg chg="addSp modSp add del mod">
        <pc:chgData name="Yoel Kortick" userId="167978f5-7f40-4909-85d5-d4149554ad4e" providerId="ADAL" clId="{D5FD8459-2B5C-48A5-9673-8D128202ED48}" dt="2026-03-23T15:09:40.598" v="9049" actId="47"/>
        <pc:sldMkLst>
          <pc:docMk/>
          <pc:sldMk cId="1805654789" sldId="2147480789"/>
        </pc:sldMkLst>
        <pc:spChg chg="add">
          <ac:chgData name="Yoel Kortick" userId="167978f5-7f40-4909-85d5-d4149554ad4e" providerId="ADAL" clId="{D5FD8459-2B5C-48A5-9673-8D128202ED48}" dt="2026-03-23T07:08:34.699" v="4106"/>
          <ac:spMkLst>
            <pc:docMk/>
            <pc:sldMk cId="1805654789" sldId="2147480789"/>
            <ac:spMk id="2" creationId="{B210B29B-6598-E701-4C6D-D6C4263DE7F5}"/>
          </ac:spMkLst>
        </pc:spChg>
        <pc:spChg chg="mod">
          <ac:chgData name="Yoel Kortick" userId="167978f5-7f40-4909-85d5-d4149554ad4e" providerId="ADAL" clId="{D5FD8459-2B5C-48A5-9673-8D128202ED48}" dt="2026-03-23T07:17:33.724" v="4252" actId="57"/>
          <ac:spMkLst>
            <pc:docMk/>
            <pc:sldMk cId="1805654789" sldId="2147480789"/>
            <ac:spMk id="4" creationId="{8403776D-BBBF-8E53-90A5-3AF2684F67A2}"/>
          </ac:spMkLst>
        </pc:spChg>
        <pc:spChg chg="add mod">
          <ac:chgData name="Yoel Kortick" userId="167978f5-7f40-4909-85d5-d4149554ad4e" providerId="ADAL" clId="{D5FD8459-2B5C-48A5-9673-8D128202ED48}" dt="2026-03-23T07:17:57.458" v="4256" actId="20577"/>
          <ac:spMkLst>
            <pc:docMk/>
            <pc:sldMk cId="1805654789" sldId="2147480789"/>
            <ac:spMk id="5" creationId="{0F652B98-6248-6FF2-3745-0E7332453E2C}"/>
          </ac:spMkLst>
        </pc:spChg>
      </pc:sldChg>
      <pc:sldChg chg="addSp modSp add del mod">
        <pc:chgData name="Yoel Kortick" userId="167978f5-7f40-4909-85d5-d4149554ad4e" providerId="ADAL" clId="{D5FD8459-2B5C-48A5-9673-8D128202ED48}" dt="2026-03-23T15:09:41.121" v="9050" actId="47"/>
        <pc:sldMkLst>
          <pc:docMk/>
          <pc:sldMk cId="4121567353" sldId="2147480790"/>
        </pc:sldMkLst>
        <pc:spChg chg="add mod">
          <ac:chgData name="Yoel Kortick" userId="167978f5-7f40-4909-85d5-d4149554ad4e" providerId="ADAL" clId="{D5FD8459-2B5C-48A5-9673-8D128202ED48}" dt="2026-03-23T07:18:39.630" v="4265" actId="20577"/>
          <ac:spMkLst>
            <pc:docMk/>
            <pc:sldMk cId="4121567353" sldId="2147480790"/>
            <ac:spMk id="2" creationId="{4897399A-D47B-DB71-D7B9-5165146426D2}"/>
          </ac:spMkLst>
        </pc:spChg>
        <pc:spChg chg="mod">
          <ac:chgData name="Yoel Kortick" userId="167978f5-7f40-4909-85d5-d4149554ad4e" providerId="ADAL" clId="{D5FD8459-2B5C-48A5-9673-8D128202ED48}" dt="2026-03-23T07:18:03.862" v="4259" actId="57"/>
          <ac:spMkLst>
            <pc:docMk/>
            <pc:sldMk cId="4121567353" sldId="2147480790"/>
            <ac:spMk id="4" creationId="{12A6CCD3-88ED-8E9F-BF4E-2FE3E3F6D1E0}"/>
          </ac:spMkLst>
        </pc:spChg>
      </pc:sldChg>
      <pc:sldChg chg="add del">
        <pc:chgData name="Yoel Kortick" userId="167978f5-7f40-4909-85d5-d4149554ad4e" providerId="ADAL" clId="{D5FD8459-2B5C-48A5-9673-8D128202ED48}" dt="2026-03-23T07:24:19.153" v="4499" actId="47"/>
        <pc:sldMkLst>
          <pc:docMk/>
          <pc:sldMk cId="1234485029" sldId="2147480791"/>
        </pc:sldMkLst>
      </pc:sldChg>
      <pc:sldChg chg="modSp add del mod">
        <pc:chgData name="Yoel Kortick" userId="167978f5-7f40-4909-85d5-d4149554ad4e" providerId="ADAL" clId="{D5FD8459-2B5C-48A5-9673-8D128202ED48}" dt="2026-03-23T15:09:42.644" v="9053" actId="47"/>
        <pc:sldMkLst>
          <pc:docMk/>
          <pc:sldMk cId="3699871834" sldId="2147480792"/>
        </pc:sldMkLst>
        <pc:spChg chg="mod">
          <ac:chgData name="Yoel Kortick" userId="167978f5-7f40-4909-85d5-d4149554ad4e" providerId="ADAL" clId="{D5FD8459-2B5C-48A5-9673-8D128202ED48}" dt="2026-03-23T07:31:19.243" v="4575" actId="20577"/>
          <ac:spMkLst>
            <pc:docMk/>
            <pc:sldMk cId="3699871834" sldId="2147480792"/>
            <ac:spMk id="4" creationId="{976B726E-E00B-6095-D34A-6197E6DEE21F}"/>
          </ac:spMkLst>
        </pc:spChg>
      </pc:sldChg>
      <pc:sldChg chg="modSp add del mod">
        <pc:chgData name="Yoel Kortick" userId="167978f5-7f40-4909-85d5-d4149554ad4e" providerId="ADAL" clId="{D5FD8459-2B5C-48A5-9673-8D128202ED48}" dt="2026-03-23T15:09:42.149" v="9052" actId="47"/>
        <pc:sldMkLst>
          <pc:docMk/>
          <pc:sldMk cId="1638649661" sldId="2147480793"/>
        </pc:sldMkLst>
        <pc:spChg chg="mod">
          <ac:chgData name="Yoel Kortick" userId="167978f5-7f40-4909-85d5-d4149554ad4e" providerId="ADAL" clId="{D5FD8459-2B5C-48A5-9673-8D128202ED48}" dt="2026-03-23T07:27:07.645" v="4551" actId="14100"/>
          <ac:spMkLst>
            <pc:docMk/>
            <pc:sldMk cId="1638649661" sldId="2147480793"/>
            <ac:spMk id="4" creationId="{48565EB8-D782-314A-8D38-0CC3EA93DACF}"/>
          </ac:spMkLst>
        </pc:spChg>
      </pc:sldChg>
      <pc:sldChg chg="addSp delSp modSp add del mod">
        <pc:chgData name="Yoel Kortick" userId="167978f5-7f40-4909-85d5-d4149554ad4e" providerId="ADAL" clId="{D5FD8459-2B5C-48A5-9673-8D128202ED48}" dt="2026-03-23T15:23:09.909" v="9130" actId="47"/>
        <pc:sldMkLst>
          <pc:docMk/>
          <pc:sldMk cId="4191547040" sldId="2147480794"/>
        </pc:sldMkLst>
        <pc:spChg chg="mod">
          <ac:chgData name="Yoel Kortick" userId="167978f5-7f40-4909-85d5-d4149554ad4e" providerId="ADAL" clId="{D5FD8459-2B5C-48A5-9673-8D128202ED48}" dt="2026-03-23T15:21:51.719" v="9115"/>
          <ac:spMkLst>
            <pc:docMk/>
            <pc:sldMk cId="4191547040" sldId="2147480794"/>
            <ac:spMk id="3" creationId="{D933F579-AE6D-BCAF-30BC-438561F39765}"/>
          </ac:spMkLst>
        </pc:spChg>
        <pc:spChg chg="mod">
          <ac:chgData name="Yoel Kortick" userId="167978f5-7f40-4909-85d5-d4149554ad4e" providerId="ADAL" clId="{D5FD8459-2B5C-48A5-9673-8D128202ED48}" dt="2026-03-23T08:08:54.861" v="6229" actId="13926"/>
          <ac:spMkLst>
            <pc:docMk/>
            <pc:sldMk cId="4191547040" sldId="2147480794"/>
            <ac:spMk id="4" creationId="{52B27C5D-D4B7-1A4E-8F8B-2F8CAAAA6E80}"/>
          </ac:spMkLst>
        </pc:spChg>
        <pc:spChg chg="add mod">
          <ac:chgData name="Yoel Kortick" userId="167978f5-7f40-4909-85d5-d4149554ad4e" providerId="ADAL" clId="{D5FD8459-2B5C-48A5-9673-8D128202ED48}" dt="2026-03-23T07:59:10.277" v="6123" actId="1035"/>
          <ac:spMkLst>
            <pc:docMk/>
            <pc:sldMk cId="4191547040" sldId="2147480794"/>
            <ac:spMk id="6" creationId="{A80588BE-412B-0A7B-E85F-330DF1962550}"/>
          </ac:spMkLst>
        </pc:spChg>
        <pc:spChg chg="mod ord">
          <ac:chgData name="Yoel Kortick" userId="167978f5-7f40-4909-85d5-d4149554ad4e" providerId="ADAL" clId="{D5FD8459-2B5C-48A5-9673-8D128202ED48}" dt="2026-03-23T07:59:10.277" v="6123" actId="1035"/>
          <ac:spMkLst>
            <pc:docMk/>
            <pc:sldMk cId="4191547040" sldId="2147480794"/>
            <ac:spMk id="8" creationId="{D8830C7B-64F1-6AF8-B14B-CE559F674B18}"/>
          </ac:spMkLst>
        </pc:spChg>
        <pc:spChg chg="mod ord">
          <ac:chgData name="Yoel Kortick" userId="167978f5-7f40-4909-85d5-d4149554ad4e" providerId="ADAL" clId="{D5FD8459-2B5C-48A5-9673-8D128202ED48}" dt="2026-03-23T07:59:10.277" v="6123" actId="1035"/>
          <ac:spMkLst>
            <pc:docMk/>
            <pc:sldMk cId="4191547040" sldId="2147480794"/>
            <ac:spMk id="9" creationId="{D27BD922-DB00-8A58-D878-734951F9C329}"/>
          </ac:spMkLst>
        </pc:spChg>
        <pc:spChg chg="add mod">
          <ac:chgData name="Yoel Kortick" userId="167978f5-7f40-4909-85d5-d4149554ad4e" providerId="ADAL" clId="{D5FD8459-2B5C-48A5-9673-8D128202ED48}" dt="2026-03-23T07:59:10.277" v="6123" actId="1035"/>
          <ac:spMkLst>
            <pc:docMk/>
            <pc:sldMk cId="4191547040" sldId="2147480794"/>
            <ac:spMk id="10" creationId="{4B3D98C2-8923-5168-25EA-A1E16AAE513D}"/>
          </ac:spMkLst>
        </pc:spChg>
        <pc:picChg chg="add mod ord">
          <ac:chgData name="Yoel Kortick" userId="167978f5-7f40-4909-85d5-d4149554ad4e" providerId="ADAL" clId="{D5FD8459-2B5C-48A5-9673-8D128202ED48}" dt="2026-03-23T07:59:10.277" v="6123" actId="1035"/>
          <ac:picMkLst>
            <pc:docMk/>
            <pc:sldMk cId="4191547040" sldId="2147480794"/>
            <ac:picMk id="5" creationId="{CA49647F-A995-5605-6D14-788FEBEF7D25}"/>
          </ac:picMkLst>
        </pc:picChg>
        <pc:picChg chg="del">
          <ac:chgData name="Yoel Kortick" userId="167978f5-7f40-4909-85d5-d4149554ad4e" providerId="ADAL" clId="{D5FD8459-2B5C-48A5-9673-8D128202ED48}" dt="2026-03-23T07:48:34.135" v="5210" actId="478"/>
          <ac:picMkLst>
            <pc:docMk/>
            <pc:sldMk cId="4191547040" sldId="2147480794"/>
            <ac:picMk id="7" creationId="{0C039340-EC94-CCE0-3DBB-0BDEB3B57FBA}"/>
          </ac:picMkLst>
        </pc:picChg>
      </pc:sldChg>
      <pc:sldChg chg="addSp delSp modSp add del mod">
        <pc:chgData name="Yoel Kortick" userId="167978f5-7f40-4909-85d5-d4149554ad4e" providerId="ADAL" clId="{D5FD8459-2B5C-48A5-9673-8D128202ED48}" dt="2026-03-23T15:23:10.439" v="9131" actId="47"/>
        <pc:sldMkLst>
          <pc:docMk/>
          <pc:sldMk cId="1090487347" sldId="2147480795"/>
        </pc:sldMkLst>
        <pc:spChg chg="mod">
          <ac:chgData name="Yoel Kortick" userId="167978f5-7f40-4909-85d5-d4149554ad4e" providerId="ADAL" clId="{D5FD8459-2B5C-48A5-9673-8D128202ED48}" dt="2026-03-23T15:21:51.719" v="9115"/>
          <ac:spMkLst>
            <pc:docMk/>
            <pc:sldMk cId="1090487347" sldId="2147480795"/>
            <ac:spMk id="3" creationId="{B6A28DE3-1BFD-B40B-A8C4-CF613B10957D}"/>
          </ac:spMkLst>
        </pc:spChg>
        <pc:spChg chg="mod">
          <ac:chgData name="Yoel Kortick" userId="167978f5-7f40-4909-85d5-d4149554ad4e" providerId="ADAL" clId="{D5FD8459-2B5C-48A5-9673-8D128202ED48}" dt="2026-03-23T11:33:56.137" v="6618" actId="27636"/>
          <ac:spMkLst>
            <pc:docMk/>
            <pc:sldMk cId="1090487347" sldId="2147480795"/>
            <ac:spMk id="4" creationId="{025C7949-34AF-9BE4-85DF-306C081AA555}"/>
          </ac:spMkLst>
        </pc:spChg>
        <pc:spChg chg="del mod">
          <ac:chgData name="Yoel Kortick" userId="167978f5-7f40-4909-85d5-d4149554ad4e" providerId="ADAL" clId="{D5FD8459-2B5C-48A5-9673-8D128202ED48}" dt="2026-03-23T11:33:52.513" v="6616" actId="478"/>
          <ac:spMkLst>
            <pc:docMk/>
            <pc:sldMk cId="1090487347" sldId="2147480795"/>
            <ac:spMk id="6" creationId="{F1A8E7E8-6204-3EA4-8A5C-A2514C2547A2}"/>
          </ac:spMkLst>
        </pc:spChg>
        <pc:spChg chg="mod">
          <ac:chgData name="Yoel Kortick" userId="167978f5-7f40-4909-85d5-d4149554ad4e" providerId="ADAL" clId="{D5FD8459-2B5C-48A5-9673-8D128202ED48}" dt="2026-03-23T07:54:32.464" v="5776" actId="14100"/>
          <ac:spMkLst>
            <pc:docMk/>
            <pc:sldMk cId="1090487347" sldId="2147480795"/>
            <ac:spMk id="8" creationId="{90CA5620-ACBF-6729-F2B2-3D7B598B12ED}"/>
          </ac:spMkLst>
        </pc:spChg>
        <pc:spChg chg="del">
          <ac:chgData name="Yoel Kortick" userId="167978f5-7f40-4909-85d5-d4149554ad4e" providerId="ADAL" clId="{D5FD8459-2B5C-48A5-9673-8D128202ED48}" dt="2026-03-23T07:56:02.344" v="5900" actId="478"/>
          <ac:spMkLst>
            <pc:docMk/>
            <pc:sldMk cId="1090487347" sldId="2147480795"/>
            <ac:spMk id="9" creationId="{62452025-ED70-E417-D8DA-19B090B999CC}"/>
          </ac:spMkLst>
        </pc:spChg>
        <pc:spChg chg="mod">
          <ac:chgData name="Yoel Kortick" userId="167978f5-7f40-4909-85d5-d4149554ad4e" providerId="ADAL" clId="{D5FD8459-2B5C-48A5-9673-8D128202ED48}" dt="2026-03-23T07:56:55.324" v="5988" actId="14100"/>
          <ac:spMkLst>
            <pc:docMk/>
            <pc:sldMk cId="1090487347" sldId="2147480795"/>
            <ac:spMk id="10" creationId="{1E973405-CB98-1880-C78C-6ED6FE0AB86E}"/>
          </ac:spMkLst>
        </pc:spChg>
        <pc:picChg chg="del">
          <ac:chgData name="Yoel Kortick" userId="167978f5-7f40-4909-85d5-d4149554ad4e" providerId="ADAL" clId="{D5FD8459-2B5C-48A5-9673-8D128202ED48}" dt="2026-03-23T07:54:00.526" v="5717" actId="478"/>
          <ac:picMkLst>
            <pc:docMk/>
            <pc:sldMk cId="1090487347" sldId="2147480795"/>
            <ac:picMk id="5" creationId="{0DC94F10-4452-7605-EDBA-7921C87FD6DA}"/>
          </ac:picMkLst>
        </pc:picChg>
        <pc:picChg chg="add mod ord">
          <ac:chgData name="Yoel Kortick" userId="167978f5-7f40-4909-85d5-d4149554ad4e" providerId="ADAL" clId="{D5FD8459-2B5C-48A5-9673-8D128202ED48}" dt="2026-03-23T07:57:18.375" v="6018" actId="208"/>
          <ac:picMkLst>
            <pc:docMk/>
            <pc:sldMk cId="1090487347" sldId="2147480795"/>
            <ac:picMk id="7" creationId="{7C34DAE6-88E3-B428-8688-C42C7882E915}"/>
          </ac:picMkLst>
        </pc:picChg>
      </pc:sldChg>
      <pc:sldChg chg="addSp delSp modSp add del mod">
        <pc:chgData name="Yoel Kortick" userId="167978f5-7f40-4909-85d5-d4149554ad4e" providerId="ADAL" clId="{D5FD8459-2B5C-48A5-9673-8D128202ED48}" dt="2026-03-23T15:23:11.089" v="9132" actId="47"/>
        <pc:sldMkLst>
          <pc:docMk/>
          <pc:sldMk cId="171522078" sldId="2147480796"/>
        </pc:sldMkLst>
        <pc:spChg chg="mod">
          <ac:chgData name="Yoel Kortick" userId="167978f5-7f40-4909-85d5-d4149554ad4e" providerId="ADAL" clId="{D5FD8459-2B5C-48A5-9673-8D128202ED48}" dt="2026-03-23T15:21:51.719" v="9115"/>
          <ac:spMkLst>
            <pc:docMk/>
            <pc:sldMk cId="171522078" sldId="2147480796"/>
            <ac:spMk id="3" creationId="{9D612006-AA52-73D7-1D45-797A5D095808}"/>
          </ac:spMkLst>
        </pc:spChg>
        <pc:spChg chg="mod">
          <ac:chgData name="Yoel Kortick" userId="167978f5-7f40-4909-85d5-d4149554ad4e" providerId="ADAL" clId="{D5FD8459-2B5C-48A5-9673-8D128202ED48}" dt="2026-03-23T08:09:10.205" v="6231"/>
          <ac:spMkLst>
            <pc:docMk/>
            <pc:sldMk cId="171522078" sldId="2147480796"/>
            <ac:spMk id="4" creationId="{42CED20F-979B-D02F-7AC3-2469A44515B5}"/>
          </ac:spMkLst>
        </pc:spChg>
        <pc:spChg chg="mod">
          <ac:chgData name="Yoel Kortick" userId="167978f5-7f40-4909-85d5-d4149554ad4e" providerId="ADAL" clId="{D5FD8459-2B5C-48A5-9673-8D128202ED48}" dt="2026-03-23T08:00:06.416" v="6198" actId="1036"/>
          <ac:spMkLst>
            <pc:docMk/>
            <pc:sldMk cId="171522078" sldId="2147480796"/>
            <ac:spMk id="6" creationId="{DC3E9C34-839D-0C1C-6524-EEB5391B3AB6}"/>
          </ac:spMkLst>
        </pc:spChg>
        <pc:spChg chg="del">
          <ac:chgData name="Yoel Kortick" userId="167978f5-7f40-4909-85d5-d4149554ad4e" providerId="ADAL" clId="{D5FD8459-2B5C-48A5-9673-8D128202ED48}" dt="2026-03-23T07:57:47.215" v="6021" actId="478"/>
          <ac:spMkLst>
            <pc:docMk/>
            <pc:sldMk cId="171522078" sldId="2147480796"/>
            <ac:spMk id="8" creationId="{E7C51D50-AA07-F3F1-4429-B96C85ED6769}"/>
          </ac:spMkLst>
        </pc:spChg>
        <pc:spChg chg="del">
          <ac:chgData name="Yoel Kortick" userId="167978f5-7f40-4909-85d5-d4149554ad4e" providerId="ADAL" clId="{D5FD8459-2B5C-48A5-9673-8D128202ED48}" dt="2026-03-23T07:57:48.125" v="6022" actId="478"/>
          <ac:spMkLst>
            <pc:docMk/>
            <pc:sldMk cId="171522078" sldId="2147480796"/>
            <ac:spMk id="10" creationId="{8E9DC782-DC1A-1B1B-0D75-10EC259E7327}"/>
          </ac:spMkLst>
        </pc:spChg>
        <pc:picChg chg="add mod ord">
          <ac:chgData name="Yoel Kortick" userId="167978f5-7f40-4909-85d5-d4149554ad4e" providerId="ADAL" clId="{D5FD8459-2B5C-48A5-9673-8D128202ED48}" dt="2026-03-23T08:00:08.759" v="6199" actId="208"/>
          <ac:picMkLst>
            <pc:docMk/>
            <pc:sldMk cId="171522078" sldId="2147480796"/>
            <ac:picMk id="5" creationId="{2743DD9E-748D-9A03-7E1D-8EC845DE285C}"/>
          </ac:picMkLst>
        </pc:picChg>
        <pc:picChg chg="del">
          <ac:chgData name="Yoel Kortick" userId="167978f5-7f40-4909-85d5-d4149554ad4e" providerId="ADAL" clId="{D5FD8459-2B5C-48A5-9673-8D128202ED48}" dt="2026-03-23T07:57:44.675" v="6020" actId="478"/>
          <ac:picMkLst>
            <pc:docMk/>
            <pc:sldMk cId="171522078" sldId="2147480796"/>
            <ac:picMk id="7" creationId="{5956FD7A-DD76-6F14-1085-D8F0F20F001E}"/>
          </ac:picMkLst>
        </pc:picChg>
      </pc:sldChg>
      <pc:sldChg chg="addSp delSp modSp add del mod">
        <pc:chgData name="Yoel Kortick" userId="167978f5-7f40-4909-85d5-d4149554ad4e" providerId="ADAL" clId="{D5FD8459-2B5C-48A5-9673-8D128202ED48}" dt="2026-03-23T15:23:11.821" v="9133" actId="47"/>
        <pc:sldMkLst>
          <pc:docMk/>
          <pc:sldMk cId="4172052831" sldId="2147480797"/>
        </pc:sldMkLst>
        <pc:spChg chg="mod">
          <ac:chgData name="Yoel Kortick" userId="167978f5-7f40-4909-85d5-d4149554ad4e" providerId="ADAL" clId="{D5FD8459-2B5C-48A5-9673-8D128202ED48}" dt="2026-03-23T08:10:31.876" v="6251" actId="20577"/>
          <ac:spMkLst>
            <pc:docMk/>
            <pc:sldMk cId="4172052831" sldId="2147480797"/>
            <ac:spMk id="4" creationId="{87A4A914-DFE1-C962-8FDA-B3EC73D21F72}"/>
          </ac:spMkLst>
        </pc:spChg>
        <pc:spChg chg="mod">
          <ac:chgData name="Yoel Kortick" userId="167978f5-7f40-4909-85d5-d4149554ad4e" providerId="ADAL" clId="{D5FD8459-2B5C-48A5-9673-8D128202ED48}" dt="2026-03-23T08:11:15.184" v="6263" actId="1036"/>
          <ac:spMkLst>
            <pc:docMk/>
            <pc:sldMk cId="4172052831" sldId="2147480797"/>
            <ac:spMk id="8" creationId="{8EE332D1-FE8E-E1EA-6475-8AE0A515341A}"/>
          </ac:spMkLst>
        </pc:spChg>
        <pc:spChg chg="mod">
          <ac:chgData name="Yoel Kortick" userId="167978f5-7f40-4909-85d5-d4149554ad4e" providerId="ADAL" clId="{D5FD8459-2B5C-48A5-9673-8D128202ED48}" dt="2026-03-23T08:11:15.184" v="6263" actId="1036"/>
          <ac:spMkLst>
            <pc:docMk/>
            <pc:sldMk cId="4172052831" sldId="2147480797"/>
            <ac:spMk id="9" creationId="{C4E40389-DCE4-5A0D-EDF7-03841A7C24B9}"/>
          </ac:spMkLst>
        </pc:spChg>
        <pc:picChg chg="add mod ord">
          <ac:chgData name="Yoel Kortick" userId="167978f5-7f40-4909-85d5-d4149554ad4e" providerId="ADAL" clId="{D5FD8459-2B5C-48A5-9673-8D128202ED48}" dt="2026-03-23T08:11:17.617" v="6264" actId="208"/>
          <ac:picMkLst>
            <pc:docMk/>
            <pc:sldMk cId="4172052831" sldId="2147480797"/>
            <ac:picMk id="5" creationId="{E8478143-7C28-D711-7511-62D9C59AF0A2}"/>
          </ac:picMkLst>
        </pc:picChg>
        <pc:picChg chg="del">
          <ac:chgData name="Yoel Kortick" userId="167978f5-7f40-4909-85d5-d4149554ad4e" providerId="ADAL" clId="{D5FD8459-2B5C-48A5-9673-8D128202ED48}" dt="2026-03-23T08:11:04.025" v="6252" actId="478"/>
          <ac:picMkLst>
            <pc:docMk/>
            <pc:sldMk cId="4172052831" sldId="2147480797"/>
            <ac:picMk id="7" creationId="{78FFF8AC-2AA7-11B2-AB29-38E9099A6F01}"/>
          </ac:picMkLst>
        </pc:picChg>
      </pc:sldChg>
      <pc:sldChg chg="addSp delSp modSp add del mod">
        <pc:chgData name="Yoel Kortick" userId="167978f5-7f40-4909-85d5-d4149554ad4e" providerId="ADAL" clId="{D5FD8459-2B5C-48A5-9673-8D128202ED48}" dt="2026-03-23T15:23:12.395" v="9134" actId="47"/>
        <pc:sldMkLst>
          <pc:docMk/>
          <pc:sldMk cId="1754558331" sldId="2147480798"/>
        </pc:sldMkLst>
        <pc:spChg chg="mod">
          <ac:chgData name="Yoel Kortick" userId="167978f5-7f40-4909-85d5-d4149554ad4e" providerId="ADAL" clId="{D5FD8459-2B5C-48A5-9673-8D128202ED48}" dt="2026-03-23T15:21:51.719" v="9115"/>
          <ac:spMkLst>
            <pc:docMk/>
            <pc:sldMk cId="1754558331" sldId="2147480798"/>
            <ac:spMk id="3" creationId="{813924F6-3BB3-15E6-BE49-1FAA56A4A4A4}"/>
          </ac:spMkLst>
        </pc:spChg>
        <pc:spChg chg="mod">
          <ac:chgData name="Yoel Kortick" userId="167978f5-7f40-4909-85d5-d4149554ad4e" providerId="ADAL" clId="{D5FD8459-2B5C-48A5-9673-8D128202ED48}" dt="2026-03-23T08:12:17.054" v="6308" actId="20577"/>
          <ac:spMkLst>
            <pc:docMk/>
            <pc:sldMk cId="1754558331" sldId="2147480798"/>
            <ac:spMk id="4" creationId="{7A0F869A-8CCB-0663-DEA5-D25A660B58C4}"/>
          </ac:spMkLst>
        </pc:spChg>
        <pc:spChg chg="del">
          <ac:chgData name="Yoel Kortick" userId="167978f5-7f40-4909-85d5-d4149554ad4e" providerId="ADAL" clId="{D5FD8459-2B5C-48A5-9673-8D128202ED48}" dt="2026-03-23T08:12:20.591" v="6309" actId="478"/>
          <ac:spMkLst>
            <pc:docMk/>
            <pc:sldMk cId="1754558331" sldId="2147480798"/>
            <ac:spMk id="10" creationId="{FD617F4A-FFD0-4D57-D341-62DF852C97D2}"/>
          </ac:spMkLst>
        </pc:spChg>
        <pc:picChg chg="del">
          <ac:chgData name="Yoel Kortick" userId="167978f5-7f40-4909-85d5-d4149554ad4e" providerId="ADAL" clId="{D5FD8459-2B5C-48A5-9673-8D128202ED48}" dt="2026-03-23T08:11:50.213" v="6265" actId="478"/>
          <ac:picMkLst>
            <pc:docMk/>
            <pc:sldMk cId="1754558331" sldId="2147480798"/>
            <ac:picMk id="5" creationId="{9E6A39AD-A6F6-ADA1-92EF-49AF213D1AA5}"/>
          </ac:picMkLst>
        </pc:picChg>
        <pc:picChg chg="add mod ord">
          <ac:chgData name="Yoel Kortick" userId="167978f5-7f40-4909-85d5-d4149554ad4e" providerId="ADAL" clId="{D5FD8459-2B5C-48A5-9673-8D128202ED48}" dt="2026-03-23T08:12:22.884" v="6310" actId="208"/>
          <ac:picMkLst>
            <pc:docMk/>
            <pc:sldMk cId="1754558331" sldId="2147480798"/>
            <ac:picMk id="7" creationId="{1D93FF1B-6355-6C12-FAD2-A052D4E48597}"/>
          </ac:picMkLst>
        </pc:picChg>
      </pc:sldChg>
      <pc:sldChg chg="addSp delSp modSp add del mod">
        <pc:chgData name="Yoel Kortick" userId="167978f5-7f40-4909-85d5-d4149554ad4e" providerId="ADAL" clId="{D5FD8459-2B5C-48A5-9673-8D128202ED48}" dt="2026-03-23T15:23:14.834" v="9135" actId="47"/>
        <pc:sldMkLst>
          <pc:docMk/>
          <pc:sldMk cId="3470147272" sldId="2147480799"/>
        </pc:sldMkLst>
        <pc:spChg chg="mod">
          <ac:chgData name="Yoel Kortick" userId="167978f5-7f40-4909-85d5-d4149554ad4e" providerId="ADAL" clId="{D5FD8459-2B5C-48A5-9673-8D128202ED48}" dt="2026-03-23T15:21:51.719" v="9115"/>
          <ac:spMkLst>
            <pc:docMk/>
            <pc:sldMk cId="3470147272" sldId="2147480799"/>
            <ac:spMk id="3" creationId="{682F9DAB-0B18-5F48-6DB8-DC34B4099009}"/>
          </ac:spMkLst>
        </pc:spChg>
        <pc:spChg chg="mod">
          <ac:chgData name="Yoel Kortick" userId="167978f5-7f40-4909-85d5-d4149554ad4e" providerId="ADAL" clId="{D5FD8459-2B5C-48A5-9673-8D128202ED48}" dt="2026-03-23T13:57:48.678" v="8180" actId="27636"/>
          <ac:spMkLst>
            <pc:docMk/>
            <pc:sldMk cId="3470147272" sldId="2147480799"/>
            <ac:spMk id="4" creationId="{A31A567F-4772-4245-6F6A-737EC84BACF8}"/>
          </ac:spMkLst>
        </pc:spChg>
        <pc:spChg chg="del">
          <ac:chgData name="Yoel Kortick" userId="167978f5-7f40-4909-85d5-d4149554ad4e" providerId="ADAL" clId="{D5FD8459-2B5C-48A5-9673-8D128202ED48}" dt="2026-03-23T13:57:45.134" v="8178" actId="478"/>
          <ac:spMkLst>
            <pc:docMk/>
            <pc:sldMk cId="3470147272" sldId="2147480799"/>
            <ac:spMk id="6" creationId="{BE8E3D9A-4E94-A881-5BE1-C66F97F86027}"/>
          </ac:spMkLst>
        </pc:spChg>
        <pc:spChg chg="mod">
          <ac:chgData name="Yoel Kortick" userId="167978f5-7f40-4909-85d5-d4149554ad4e" providerId="ADAL" clId="{D5FD8459-2B5C-48A5-9673-8D128202ED48}" dt="2026-03-23T14:22:51.917" v="8953" actId="1035"/>
          <ac:spMkLst>
            <pc:docMk/>
            <pc:sldMk cId="3470147272" sldId="2147480799"/>
            <ac:spMk id="8" creationId="{8EEA55C3-9267-E4CA-F2DF-08788E261079}"/>
          </ac:spMkLst>
        </pc:spChg>
        <pc:spChg chg="mod">
          <ac:chgData name="Yoel Kortick" userId="167978f5-7f40-4909-85d5-d4149554ad4e" providerId="ADAL" clId="{D5FD8459-2B5C-48A5-9673-8D128202ED48}" dt="2026-03-23T14:22:51.917" v="8953" actId="1035"/>
          <ac:spMkLst>
            <pc:docMk/>
            <pc:sldMk cId="3470147272" sldId="2147480799"/>
            <ac:spMk id="10" creationId="{C5870656-EF0B-5C68-612D-A034EBE1B35F}"/>
          </ac:spMkLst>
        </pc:spChg>
        <pc:picChg chg="add del mod ord">
          <ac:chgData name="Yoel Kortick" userId="167978f5-7f40-4909-85d5-d4149554ad4e" providerId="ADAL" clId="{D5FD8459-2B5C-48A5-9673-8D128202ED48}" dt="2026-03-23T13:57:00.218" v="8078" actId="478"/>
          <ac:picMkLst>
            <pc:docMk/>
            <pc:sldMk cId="3470147272" sldId="2147480799"/>
            <ac:picMk id="5" creationId="{D290CD87-E23A-4505-8154-6DB7F1AB4C30}"/>
          </ac:picMkLst>
        </pc:picChg>
        <pc:picChg chg="add del mod ord">
          <ac:chgData name="Yoel Kortick" userId="167978f5-7f40-4909-85d5-d4149554ad4e" providerId="ADAL" clId="{D5FD8459-2B5C-48A5-9673-8D128202ED48}" dt="2026-03-23T13:57:31.696" v="8137" actId="478"/>
          <ac:picMkLst>
            <pc:docMk/>
            <pc:sldMk cId="3470147272" sldId="2147480799"/>
            <ac:picMk id="7" creationId="{0678BBD2-9D8F-68C4-E462-489D40E55121}"/>
          </ac:picMkLst>
        </pc:picChg>
        <pc:picChg chg="del">
          <ac:chgData name="Yoel Kortick" userId="167978f5-7f40-4909-85d5-d4149554ad4e" providerId="ADAL" clId="{D5FD8459-2B5C-48A5-9673-8D128202ED48}" dt="2026-03-23T08:16:29.577" v="6319" actId="478"/>
          <ac:picMkLst>
            <pc:docMk/>
            <pc:sldMk cId="3470147272" sldId="2147480799"/>
            <ac:picMk id="7" creationId="{7CC317B8-6F0C-5A44-982F-AFD3EE6733B3}"/>
          </ac:picMkLst>
        </pc:picChg>
        <pc:picChg chg="add mod ord">
          <ac:chgData name="Yoel Kortick" userId="167978f5-7f40-4909-85d5-d4149554ad4e" providerId="ADAL" clId="{D5FD8459-2B5C-48A5-9673-8D128202ED48}" dt="2026-03-23T14:22:51.917" v="8953" actId="1035"/>
          <ac:picMkLst>
            <pc:docMk/>
            <pc:sldMk cId="3470147272" sldId="2147480799"/>
            <ac:picMk id="11" creationId="{C12B4650-6133-0662-296D-AEC74FD77762}"/>
          </ac:picMkLst>
        </pc:picChg>
      </pc:sldChg>
      <pc:sldChg chg="modSp add del mod">
        <pc:chgData name="Yoel Kortick" userId="167978f5-7f40-4909-85d5-d4149554ad4e" providerId="ADAL" clId="{D5FD8459-2B5C-48A5-9673-8D128202ED48}" dt="2026-03-23T15:23:15.569" v="9136" actId="47"/>
        <pc:sldMkLst>
          <pc:docMk/>
          <pc:sldMk cId="112600931" sldId="2147480800"/>
        </pc:sldMkLst>
        <pc:spChg chg="mod">
          <ac:chgData name="Yoel Kortick" userId="167978f5-7f40-4909-85d5-d4149554ad4e" providerId="ADAL" clId="{D5FD8459-2B5C-48A5-9673-8D128202ED48}" dt="2026-03-23T15:21:51.719" v="9115"/>
          <ac:spMkLst>
            <pc:docMk/>
            <pc:sldMk cId="112600931" sldId="2147480800"/>
            <ac:spMk id="3" creationId="{CEC36A9F-5B9D-42AF-10E5-500DC4D6CB09}"/>
          </ac:spMkLst>
        </pc:spChg>
        <pc:spChg chg="mod">
          <ac:chgData name="Yoel Kortick" userId="167978f5-7f40-4909-85d5-d4149554ad4e" providerId="ADAL" clId="{D5FD8459-2B5C-48A5-9673-8D128202ED48}" dt="2026-03-23T08:17:09.315" v="6374" actId="20577"/>
          <ac:spMkLst>
            <pc:docMk/>
            <pc:sldMk cId="112600931" sldId="2147480800"/>
            <ac:spMk id="4" creationId="{D6BDAAEF-494B-6414-7771-79DB901401C8}"/>
          </ac:spMkLst>
        </pc:spChg>
      </pc:sldChg>
      <pc:sldChg chg="addSp delSp modSp add del mod">
        <pc:chgData name="Yoel Kortick" userId="167978f5-7f40-4909-85d5-d4149554ad4e" providerId="ADAL" clId="{D5FD8459-2B5C-48A5-9673-8D128202ED48}" dt="2026-03-23T15:23:16.104" v="9137" actId="47"/>
        <pc:sldMkLst>
          <pc:docMk/>
          <pc:sldMk cId="1019714905" sldId="2147480801"/>
        </pc:sldMkLst>
        <pc:spChg chg="mod">
          <ac:chgData name="Yoel Kortick" userId="167978f5-7f40-4909-85d5-d4149554ad4e" providerId="ADAL" clId="{D5FD8459-2B5C-48A5-9673-8D128202ED48}" dt="2026-03-23T15:21:51.719" v="9115"/>
          <ac:spMkLst>
            <pc:docMk/>
            <pc:sldMk cId="1019714905" sldId="2147480801"/>
            <ac:spMk id="3" creationId="{64262809-1099-861F-9A97-8E2EFBB26F72}"/>
          </ac:spMkLst>
        </pc:spChg>
        <pc:spChg chg="mod">
          <ac:chgData name="Yoel Kortick" userId="167978f5-7f40-4909-85d5-d4149554ad4e" providerId="ADAL" clId="{D5FD8459-2B5C-48A5-9673-8D128202ED48}" dt="2026-03-23T08:19:03.040" v="6409" actId="20577"/>
          <ac:spMkLst>
            <pc:docMk/>
            <pc:sldMk cId="1019714905" sldId="2147480801"/>
            <ac:spMk id="4" creationId="{21A03D43-926A-8A29-7A8A-6ACA86E8F9F7}"/>
          </ac:spMkLst>
        </pc:spChg>
        <pc:spChg chg="del">
          <ac:chgData name="Yoel Kortick" userId="167978f5-7f40-4909-85d5-d4149554ad4e" providerId="ADAL" clId="{D5FD8459-2B5C-48A5-9673-8D128202ED48}" dt="2026-03-23T08:18:48.606" v="6377" actId="478"/>
          <ac:spMkLst>
            <pc:docMk/>
            <pc:sldMk cId="1019714905" sldId="2147480801"/>
            <ac:spMk id="6" creationId="{46289715-97AD-5187-0164-43FA574504C6}"/>
          </ac:spMkLst>
        </pc:spChg>
        <pc:picChg chg="del">
          <ac:chgData name="Yoel Kortick" userId="167978f5-7f40-4909-85d5-d4149554ad4e" providerId="ADAL" clId="{D5FD8459-2B5C-48A5-9673-8D128202ED48}" dt="2026-03-23T08:18:45.736" v="6376" actId="478"/>
          <ac:picMkLst>
            <pc:docMk/>
            <pc:sldMk cId="1019714905" sldId="2147480801"/>
            <ac:picMk id="5" creationId="{5107F594-292C-0D6A-FB32-31DDF9B725B2}"/>
          </ac:picMkLst>
        </pc:picChg>
        <pc:picChg chg="add mod">
          <ac:chgData name="Yoel Kortick" userId="167978f5-7f40-4909-85d5-d4149554ad4e" providerId="ADAL" clId="{D5FD8459-2B5C-48A5-9673-8D128202ED48}" dt="2026-03-23T08:18:51.969" v="6379" actId="208"/>
          <ac:picMkLst>
            <pc:docMk/>
            <pc:sldMk cId="1019714905" sldId="2147480801"/>
            <ac:picMk id="7" creationId="{E3903AFE-456E-0BE1-3839-CB23F44188F8}"/>
          </ac:picMkLst>
        </pc:picChg>
      </pc:sldChg>
      <pc:sldChg chg="addSp delSp modSp add del mod">
        <pc:chgData name="Yoel Kortick" userId="167978f5-7f40-4909-85d5-d4149554ad4e" providerId="ADAL" clId="{D5FD8459-2B5C-48A5-9673-8D128202ED48}" dt="2026-03-23T15:28:04.559" v="9194" actId="47"/>
        <pc:sldMkLst>
          <pc:docMk/>
          <pc:sldMk cId="90497117" sldId="2147480802"/>
        </pc:sldMkLst>
        <pc:spChg chg="mod">
          <ac:chgData name="Yoel Kortick" userId="167978f5-7f40-4909-85d5-d4149554ad4e" providerId="ADAL" clId="{D5FD8459-2B5C-48A5-9673-8D128202ED48}" dt="2026-03-23T15:23:27.565" v="9138"/>
          <ac:spMkLst>
            <pc:docMk/>
            <pc:sldMk cId="90497117" sldId="2147480802"/>
            <ac:spMk id="3" creationId="{B2EE4F2D-5F26-D21F-9B5E-AF0C34F3F463}"/>
          </ac:spMkLst>
        </pc:spChg>
        <pc:spChg chg="mod">
          <ac:chgData name="Yoel Kortick" userId="167978f5-7f40-4909-85d5-d4149554ad4e" providerId="ADAL" clId="{D5FD8459-2B5C-48A5-9673-8D128202ED48}" dt="2026-03-23T11:56:27.284" v="7401" actId="20577"/>
          <ac:spMkLst>
            <pc:docMk/>
            <pc:sldMk cId="90497117" sldId="2147480802"/>
            <ac:spMk id="14" creationId="{F3E32DB1-D5E9-49EC-AD97-E43D1F609F86}"/>
          </ac:spMkLst>
        </pc:spChg>
        <pc:spChg chg="mod">
          <ac:chgData name="Yoel Kortick" userId="167978f5-7f40-4909-85d5-d4149554ad4e" providerId="ADAL" clId="{D5FD8459-2B5C-48A5-9673-8D128202ED48}" dt="2026-03-23T11:56:31.688" v="7409" actId="20577"/>
          <ac:spMkLst>
            <pc:docMk/>
            <pc:sldMk cId="90497117" sldId="2147480802"/>
            <ac:spMk id="16" creationId="{D1722270-5D45-011E-0EB1-B70CF8E5F19C}"/>
          </ac:spMkLst>
        </pc:spChg>
        <pc:spChg chg="mod">
          <ac:chgData name="Yoel Kortick" userId="167978f5-7f40-4909-85d5-d4149554ad4e" providerId="ADAL" clId="{D5FD8459-2B5C-48A5-9673-8D128202ED48}" dt="2026-03-23T11:56:34.814" v="7417" actId="20577"/>
          <ac:spMkLst>
            <pc:docMk/>
            <pc:sldMk cId="90497117" sldId="2147480802"/>
            <ac:spMk id="21" creationId="{9CDDE0CB-0A05-5197-9B69-16D9F006D6C2}"/>
          </ac:spMkLst>
        </pc:spChg>
        <pc:picChg chg="del">
          <ac:chgData name="Yoel Kortick" userId="167978f5-7f40-4909-85d5-d4149554ad4e" providerId="ADAL" clId="{D5FD8459-2B5C-48A5-9673-8D128202ED48}" dt="2026-03-23T11:56:22.172" v="7391" actId="478"/>
          <ac:picMkLst>
            <pc:docMk/>
            <pc:sldMk cId="90497117" sldId="2147480802"/>
            <ac:picMk id="4" creationId="{52CB70C6-E5BF-C76F-82D4-F9FB08BC453F}"/>
          </ac:picMkLst>
        </pc:picChg>
        <pc:picChg chg="add mod ord">
          <ac:chgData name="Yoel Kortick" userId="167978f5-7f40-4909-85d5-d4149554ad4e" providerId="ADAL" clId="{D5FD8459-2B5C-48A5-9673-8D128202ED48}" dt="2026-03-23T11:59:31.958" v="7487" actId="208"/>
          <ac:picMkLst>
            <pc:docMk/>
            <pc:sldMk cId="90497117" sldId="2147480802"/>
            <ac:picMk id="5" creationId="{FFD7B351-F9BD-72DF-14B7-4586B11C19FD}"/>
          </ac:picMkLst>
        </pc:picChg>
        <pc:picChg chg="add mod ord">
          <ac:chgData name="Yoel Kortick" userId="167978f5-7f40-4909-85d5-d4149554ad4e" providerId="ADAL" clId="{D5FD8459-2B5C-48A5-9673-8D128202ED48}" dt="2026-03-23T11:59:33.854" v="7488" actId="208"/>
          <ac:picMkLst>
            <pc:docMk/>
            <pc:sldMk cId="90497117" sldId="2147480802"/>
            <ac:picMk id="7" creationId="{765A8AF8-8D13-4EE1-7EA3-D8074D6B9088}"/>
          </ac:picMkLst>
        </pc:picChg>
        <pc:picChg chg="del">
          <ac:chgData name="Yoel Kortick" userId="167978f5-7f40-4909-85d5-d4149554ad4e" providerId="ADAL" clId="{D5FD8459-2B5C-48A5-9673-8D128202ED48}" dt="2026-03-23T11:56:22.923" v="7392" actId="478"/>
          <ac:picMkLst>
            <pc:docMk/>
            <pc:sldMk cId="90497117" sldId="2147480802"/>
            <ac:picMk id="8" creationId="{68FD75C7-7B75-C431-0BDC-45C523CC6396}"/>
          </ac:picMkLst>
        </pc:picChg>
        <pc:picChg chg="del">
          <ac:chgData name="Yoel Kortick" userId="167978f5-7f40-4909-85d5-d4149554ad4e" providerId="ADAL" clId="{D5FD8459-2B5C-48A5-9673-8D128202ED48}" dt="2026-03-23T11:56:23.721" v="7393" actId="478"/>
          <ac:picMkLst>
            <pc:docMk/>
            <pc:sldMk cId="90497117" sldId="2147480802"/>
            <ac:picMk id="10" creationId="{1348C3A9-3F46-9996-8401-25AE1A3AFE5A}"/>
          </ac:picMkLst>
        </pc:picChg>
        <pc:picChg chg="add mod ord">
          <ac:chgData name="Yoel Kortick" userId="167978f5-7f40-4909-85d5-d4149554ad4e" providerId="ADAL" clId="{D5FD8459-2B5C-48A5-9673-8D128202ED48}" dt="2026-03-23T12:00:38.426" v="7557" actId="1036"/>
          <ac:picMkLst>
            <pc:docMk/>
            <pc:sldMk cId="90497117" sldId="2147480802"/>
            <ac:picMk id="17" creationId="{152EBEFB-31CF-5594-6B72-3FBEA100A3C4}"/>
          </ac:picMkLst>
        </pc:picChg>
      </pc:sldChg>
      <pc:sldChg chg="addSp delSp modSp add del mod">
        <pc:chgData name="Yoel Kortick" userId="167978f5-7f40-4909-85d5-d4149554ad4e" providerId="ADAL" clId="{D5FD8459-2B5C-48A5-9673-8D128202ED48}" dt="2026-03-23T15:28:06.643" v="9196" actId="47"/>
        <pc:sldMkLst>
          <pc:docMk/>
          <pc:sldMk cId="1990891655" sldId="2147480803"/>
        </pc:sldMkLst>
        <pc:spChg chg="mod">
          <ac:chgData name="Yoel Kortick" userId="167978f5-7f40-4909-85d5-d4149554ad4e" providerId="ADAL" clId="{D5FD8459-2B5C-48A5-9673-8D128202ED48}" dt="2026-03-23T15:23:27.565" v="9138"/>
          <ac:spMkLst>
            <pc:docMk/>
            <pc:sldMk cId="1990891655" sldId="2147480803"/>
            <ac:spMk id="3" creationId="{6439046B-954C-0752-0AAA-3B7D53700007}"/>
          </ac:spMkLst>
        </pc:spChg>
        <pc:spChg chg="mod">
          <ac:chgData name="Yoel Kortick" userId="167978f5-7f40-4909-85d5-d4149554ad4e" providerId="ADAL" clId="{D5FD8459-2B5C-48A5-9673-8D128202ED48}" dt="2026-03-23T13:40:53.901" v="7785" actId="20577"/>
          <ac:spMkLst>
            <pc:docMk/>
            <pc:sldMk cId="1990891655" sldId="2147480803"/>
            <ac:spMk id="8" creationId="{6B2F7792-914C-B49F-4995-F2A84BB9258C}"/>
          </ac:spMkLst>
        </pc:spChg>
        <pc:spChg chg="mod">
          <ac:chgData name="Yoel Kortick" userId="167978f5-7f40-4909-85d5-d4149554ad4e" providerId="ADAL" clId="{D5FD8459-2B5C-48A5-9673-8D128202ED48}" dt="2026-03-23T13:41:18.693" v="7794" actId="14100"/>
          <ac:spMkLst>
            <pc:docMk/>
            <pc:sldMk cId="1990891655" sldId="2147480803"/>
            <ac:spMk id="9" creationId="{6ABB7D99-F402-0814-0150-89E52C04746E}"/>
          </ac:spMkLst>
        </pc:spChg>
        <pc:spChg chg="mod">
          <ac:chgData name="Yoel Kortick" userId="167978f5-7f40-4909-85d5-d4149554ad4e" providerId="ADAL" clId="{D5FD8459-2B5C-48A5-9673-8D128202ED48}" dt="2026-03-23T13:41:39.617" v="7803" actId="14100"/>
          <ac:spMkLst>
            <pc:docMk/>
            <pc:sldMk cId="1990891655" sldId="2147480803"/>
            <ac:spMk id="10" creationId="{30F97A20-57CD-764F-4650-4F7E3A9A51AA}"/>
          </ac:spMkLst>
        </pc:spChg>
        <pc:spChg chg="del mod">
          <ac:chgData name="Yoel Kortick" userId="167978f5-7f40-4909-85d5-d4149554ad4e" providerId="ADAL" clId="{D5FD8459-2B5C-48A5-9673-8D128202ED48}" dt="2026-03-23T13:41:41.796" v="7804" actId="478"/>
          <ac:spMkLst>
            <pc:docMk/>
            <pc:sldMk cId="1990891655" sldId="2147480803"/>
            <ac:spMk id="11" creationId="{D736B8B9-B405-E236-72EC-887C109C435C}"/>
          </ac:spMkLst>
        </pc:spChg>
        <pc:spChg chg="mod">
          <ac:chgData name="Yoel Kortick" userId="167978f5-7f40-4909-85d5-d4149554ad4e" providerId="ADAL" clId="{D5FD8459-2B5C-48A5-9673-8D128202ED48}" dt="2026-03-23T13:42:14.555" v="7822" actId="1035"/>
          <ac:spMkLst>
            <pc:docMk/>
            <pc:sldMk cId="1990891655" sldId="2147480803"/>
            <ac:spMk id="12" creationId="{F38E0594-E07F-EB8A-839C-1EC142BC9862}"/>
          </ac:spMkLst>
        </pc:spChg>
        <pc:picChg chg="add mod ord">
          <ac:chgData name="Yoel Kortick" userId="167978f5-7f40-4909-85d5-d4149554ad4e" providerId="ADAL" clId="{D5FD8459-2B5C-48A5-9673-8D128202ED48}" dt="2026-03-23T13:42:20.107" v="7825" actId="208"/>
          <ac:picMkLst>
            <pc:docMk/>
            <pc:sldMk cId="1990891655" sldId="2147480803"/>
            <ac:picMk id="4" creationId="{8813A935-247C-4884-F5AC-7E2B6B8F48F5}"/>
          </ac:picMkLst>
        </pc:picChg>
        <pc:picChg chg="del">
          <ac:chgData name="Yoel Kortick" userId="167978f5-7f40-4909-85d5-d4149554ad4e" providerId="ADAL" clId="{D5FD8459-2B5C-48A5-9673-8D128202ED48}" dt="2026-03-23T13:41:02.118" v="7787" actId="478"/>
          <ac:picMkLst>
            <pc:docMk/>
            <pc:sldMk cId="1990891655" sldId="2147480803"/>
            <ac:picMk id="5" creationId="{6F8E910C-BA4D-F0C7-4DA8-C63763773147}"/>
          </ac:picMkLst>
        </pc:picChg>
        <pc:picChg chg="del mod">
          <ac:chgData name="Yoel Kortick" userId="167978f5-7f40-4909-85d5-d4149554ad4e" providerId="ADAL" clId="{D5FD8459-2B5C-48A5-9673-8D128202ED48}" dt="2026-03-23T13:42:02.225" v="7805" actId="478"/>
          <ac:picMkLst>
            <pc:docMk/>
            <pc:sldMk cId="1990891655" sldId="2147480803"/>
            <ac:picMk id="7" creationId="{C22A3EEC-B948-9225-535E-74BCDC23658C}"/>
          </ac:picMkLst>
        </pc:picChg>
        <pc:picChg chg="add mod ord">
          <ac:chgData name="Yoel Kortick" userId="167978f5-7f40-4909-85d5-d4149554ad4e" providerId="ADAL" clId="{D5FD8459-2B5C-48A5-9673-8D128202ED48}" dt="2026-03-23T13:42:18.292" v="7824" actId="208"/>
          <ac:picMkLst>
            <pc:docMk/>
            <pc:sldMk cId="1990891655" sldId="2147480803"/>
            <ac:picMk id="13" creationId="{A89CB7D0-3E1F-BF08-6340-43DBC4927894}"/>
          </ac:picMkLst>
        </pc:picChg>
      </pc:sldChg>
      <pc:sldChg chg="modSp add mod">
        <pc:chgData name="Yoel Kortick" userId="167978f5-7f40-4909-85d5-d4149554ad4e" providerId="ADAL" clId="{D5FD8459-2B5C-48A5-9673-8D128202ED48}" dt="2026-03-23T15:28:20.955" v="9197"/>
        <pc:sldMkLst>
          <pc:docMk/>
          <pc:sldMk cId="2966390291" sldId="2147480804"/>
        </pc:sldMkLst>
        <pc:spChg chg="mod">
          <ac:chgData name="Yoel Kortick" userId="167978f5-7f40-4909-85d5-d4149554ad4e" providerId="ADAL" clId="{D5FD8459-2B5C-48A5-9673-8D128202ED48}" dt="2026-03-23T15:28:20.955" v="9197"/>
          <ac:spMkLst>
            <pc:docMk/>
            <pc:sldMk cId="2966390291" sldId="2147480804"/>
            <ac:spMk id="7" creationId="{B9A239CA-FE92-3BF3-5756-4E5D8E64B818}"/>
          </ac:spMkLst>
        </pc:spChg>
      </pc:sldChg>
      <pc:sldChg chg="delSp modSp add mod">
        <pc:chgData name="Yoel Kortick" userId="167978f5-7f40-4909-85d5-d4149554ad4e" providerId="ADAL" clId="{D5FD8459-2B5C-48A5-9673-8D128202ED48}" dt="2026-03-23T15:29:10.049" v="9212" actId="255"/>
        <pc:sldMkLst>
          <pc:docMk/>
          <pc:sldMk cId="996699142" sldId="2147480805"/>
        </pc:sldMkLst>
        <pc:spChg chg="mod">
          <ac:chgData name="Yoel Kortick" userId="167978f5-7f40-4909-85d5-d4149554ad4e" providerId="ADAL" clId="{D5FD8459-2B5C-48A5-9673-8D128202ED48}" dt="2026-03-23T15:28:20.955" v="9197"/>
          <ac:spMkLst>
            <pc:docMk/>
            <pc:sldMk cId="996699142" sldId="2147480805"/>
            <ac:spMk id="3" creationId="{28394F9E-254D-3FD1-8430-0C04D915A5C9}"/>
          </ac:spMkLst>
        </pc:spChg>
        <pc:spChg chg="mod">
          <ac:chgData name="Yoel Kortick" userId="167978f5-7f40-4909-85d5-d4149554ad4e" providerId="ADAL" clId="{D5FD8459-2B5C-48A5-9673-8D128202ED48}" dt="2026-03-23T15:29:10.049" v="9212" actId="255"/>
          <ac:spMkLst>
            <pc:docMk/>
            <pc:sldMk cId="996699142" sldId="2147480805"/>
            <ac:spMk id="4" creationId="{AF7A12A5-154D-ACB6-3A68-558D57FCB2E5}"/>
          </ac:spMkLst>
        </pc:spChg>
        <pc:spChg chg="del mod">
          <ac:chgData name="Yoel Kortick" userId="167978f5-7f40-4909-85d5-d4149554ad4e" providerId="ADAL" clId="{D5FD8459-2B5C-48A5-9673-8D128202ED48}" dt="2026-03-23T15:28:48.733" v="9199" actId="478"/>
          <ac:spMkLst>
            <pc:docMk/>
            <pc:sldMk cId="996699142" sldId="2147480805"/>
            <ac:spMk id="6" creationId="{1A50337E-5129-7154-B9CC-CFEC4470A712}"/>
          </ac:spMkLst>
        </pc:spChg>
        <pc:spChg chg="del mod">
          <ac:chgData name="Yoel Kortick" userId="167978f5-7f40-4909-85d5-d4149554ad4e" providerId="ADAL" clId="{D5FD8459-2B5C-48A5-9673-8D128202ED48}" dt="2026-03-23T15:28:49.671" v="9200" actId="478"/>
          <ac:spMkLst>
            <pc:docMk/>
            <pc:sldMk cId="996699142" sldId="2147480805"/>
            <ac:spMk id="7" creationId="{72F717CF-2543-A263-0EC6-57741B03FC0D}"/>
          </ac:spMkLst>
        </pc:spChg>
        <pc:picChg chg="del">
          <ac:chgData name="Yoel Kortick" userId="167978f5-7f40-4909-85d5-d4149554ad4e" providerId="ADAL" clId="{D5FD8459-2B5C-48A5-9673-8D128202ED48}" dt="2026-03-23T15:28:47.297" v="9198" actId="478"/>
          <ac:picMkLst>
            <pc:docMk/>
            <pc:sldMk cId="996699142" sldId="2147480805"/>
            <ac:picMk id="5" creationId="{A6EA5C09-6A8B-C186-5A36-D78146DA4195}"/>
          </ac:picMkLst>
        </pc:picChg>
      </pc:sldChg>
      <pc:sldChg chg="addSp delSp modSp add mod">
        <pc:chgData name="Yoel Kortick" userId="167978f5-7f40-4909-85d5-d4149554ad4e" providerId="ADAL" clId="{D5FD8459-2B5C-48A5-9673-8D128202ED48}" dt="2026-03-23T15:32:24.274" v="9238" actId="208"/>
        <pc:sldMkLst>
          <pc:docMk/>
          <pc:sldMk cId="3916148442" sldId="2147480806"/>
        </pc:sldMkLst>
        <pc:spChg chg="mod">
          <ac:chgData name="Yoel Kortick" userId="167978f5-7f40-4909-85d5-d4149554ad4e" providerId="ADAL" clId="{D5FD8459-2B5C-48A5-9673-8D128202ED48}" dt="2026-03-23T15:28:20.955" v="9197"/>
          <ac:spMkLst>
            <pc:docMk/>
            <pc:sldMk cId="3916148442" sldId="2147480806"/>
            <ac:spMk id="3" creationId="{3EAA3AFC-265A-6845-4F7B-7E3B990456EF}"/>
          </ac:spMkLst>
        </pc:spChg>
        <pc:spChg chg="del">
          <ac:chgData name="Yoel Kortick" userId="167978f5-7f40-4909-85d5-d4149554ad4e" providerId="ADAL" clId="{D5FD8459-2B5C-48A5-9673-8D128202ED48}" dt="2026-03-23T15:31:04.909" v="9230" actId="478"/>
          <ac:spMkLst>
            <pc:docMk/>
            <pc:sldMk cId="3916148442" sldId="2147480806"/>
            <ac:spMk id="4" creationId="{73B24FD8-A069-83BF-654F-97EA095AEAD4}"/>
          </ac:spMkLst>
        </pc:spChg>
        <pc:spChg chg="add del mod">
          <ac:chgData name="Yoel Kortick" userId="167978f5-7f40-4909-85d5-d4149554ad4e" providerId="ADAL" clId="{D5FD8459-2B5C-48A5-9673-8D128202ED48}" dt="2026-03-23T15:31:06.595" v="9231" actId="478"/>
          <ac:spMkLst>
            <pc:docMk/>
            <pc:sldMk cId="3916148442" sldId="2147480806"/>
            <ac:spMk id="5" creationId="{E0D59D6C-439B-B5AE-2AE9-1C7EEA78FB06}"/>
          </ac:spMkLst>
        </pc:spChg>
        <pc:spChg chg="del">
          <ac:chgData name="Yoel Kortick" userId="167978f5-7f40-4909-85d5-d4149554ad4e" providerId="ADAL" clId="{D5FD8459-2B5C-48A5-9673-8D128202ED48}" dt="2026-03-23T15:31:04.909" v="9230" actId="478"/>
          <ac:spMkLst>
            <pc:docMk/>
            <pc:sldMk cId="3916148442" sldId="2147480806"/>
            <ac:spMk id="6" creationId="{0FAF9F8B-2376-7C7C-B47C-DA1B4EF925D3}"/>
          </ac:spMkLst>
        </pc:spChg>
        <pc:spChg chg="del mod">
          <ac:chgData name="Yoel Kortick" userId="167978f5-7f40-4909-85d5-d4149554ad4e" providerId="ADAL" clId="{D5FD8459-2B5C-48A5-9673-8D128202ED48}" dt="2026-03-23T15:31:04.909" v="9230" actId="478"/>
          <ac:spMkLst>
            <pc:docMk/>
            <pc:sldMk cId="3916148442" sldId="2147480806"/>
            <ac:spMk id="7" creationId="{ED1BB192-1390-FB5C-5D66-C09116EBF605}"/>
          </ac:spMkLst>
        </pc:spChg>
        <pc:spChg chg="del mod">
          <ac:chgData name="Yoel Kortick" userId="167978f5-7f40-4909-85d5-d4149554ad4e" providerId="ADAL" clId="{D5FD8459-2B5C-48A5-9673-8D128202ED48}" dt="2026-03-23T15:31:04.909" v="9230" actId="478"/>
          <ac:spMkLst>
            <pc:docMk/>
            <pc:sldMk cId="3916148442" sldId="2147480806"/>
            <ac:spMk id="8" creationId="{F1DD5F95-0404-7F02-87FF-2AACFA99AE3F}"/>
          </ac:spMkLst>
        </pc:spChg>
        <pc:spChg chg="add mod">
          <ac:chgData name="Yoel Kortick" userId="167978f5-7f40-4909-85d5-d4149554ad4e" providerId="ADAL" clId="{D5FD8459-2B5C-48A5-9673-8D128202ED48}" dt="2026-03-23T15:31:11.104" v="9233"/>
          <ac:spMkLst>
            <pc:docMk/>
            <pc:sldMk cId="3916148442" sldId="2147480806"/>
            <ac:spMk id="9" creationId="{C17C5D05-2018-4927-BE96-FA775217D81B}"/>
          </ac:spMkLst>
        </pc:spChg>
        <pc:picChg chg="del">
          <ac:chgData name="Yoel Kortick" userId="167978f5-7f40-4909-85d5-d4149554ad4e" providerId="ADAL" clId="{D5FD8459-2B5C-48A5-9673-8D128202ED48}" dt="2026-03-23T13:45:55.057" v="7857" actId="478"/>
          <ac:picMkLst>
            <pc:docMk/>
            <pc:sldMk cId="3916148442" sldId="2147480806"/>
            <ac:picMk id="5" creationId="{0D9EDA52-1B77-1A06-AEE2-798F32A1A06D}"/>
          </ac:picMkLst>
        </pc:picChg>
        <pc:picChg chg="add del mod ord">
          <ac:chgData name="Yoel Kortick" userId="167978f5-7f40-4909-85d5-d4149554ad4e" providerId="ADAL" clId="{D5FD8459-2B5C-48A5-9673-8D128202ED48}" dt="2026-03-23T13:59:05.596" v="8181" actId="478"/>
          <ac:picMkLst>
            <pc:docMk/>
            <pc:sldMk cId="3916148442" sldId="2147480806"/>
            <ac:picMk id="9" creationId="{4B058FCE-0836-30A9-714E-3489C72C8331}"/>
          </ac:picMkLst>
        </pc:picChg>
        <pc:picChg chg="add del mod ord">
          <ac:chgData name="Yoel Kortick" userId="167978f5-7f40-4909-85d5-d4149554ad4e" providerId="ADAL" clId="{D5FD8459-2B5C-48A5-9673-8D128202ED48}" dt="2026-03-23T15:31:04.909" v="9230" actId="478"/>
          <ac:picMkLst>
            <pc:docMk/>
            <pc:sldMk cId="3916148442" sldId="2147480806"/>
            <ac:picMk id="11" creationId="{FE39C072-89F8-C63D-14CD-693B08FF62C4}"/>
          </ac:picMkLst>
        </pc:picChg>
        <pc:picChg chg="add mod ord">
          <ac:chgData name="Yoel Kortick" userId="167978f5-7f40-4909-85d5-d4149554ad4e" providerId="ADAL" clId="{D5FD8459-2B5C-48A5-9673-8D128202ED48}" dt="2026-03-23T15:32:24.274" v="9238" actId="208"/>
          <ac:picMkLst>
            <pc:docMk/>
            <pc:sldMk cId="3916148442" sldId="2147480806"/>
            <ac:picMk id="12" creationId="{1A03A6F2-4AA5-4116-3237-C73747C867B8}"/>
          </ac:picMkLst>
        </pc:picChg>
      </pc:sldChg>
      <pc:sldChg chg="addSp delSp modSp add del mod">
        <pc:chgData name="Yoel Kortick" userId="167978f5-7f40-4909-85d5-d4149554ad4e" providerId="ADAL" clId="{D5FD8459-2B5C-48A5-9673-8D128202ED48}" dt="2026-03-23T15:42:13.964" v="9260" actId="47"/>
        <pc:sldMkLst>
          <pc:docMk/>
          <pc:sldMk cId="658890855" sldId="2147480807"/>
        </pc:sldMkLst>
        <pc:spChg chg="mod">
          <ac:chgData name="Yoel Kortick" userId="167978f5-7f40-4909-85d5-d4149554ad4e" providerId="ADAL" clId="{D5FD8459-2B5C-48A5-9673-8D128202ED48}" dt="2026-03-23T15:28:20.955" v="9197"/>
          <ac:spMkLst>
            <pc:docMk/>
            <pc:sldMk cId="658890855" sldId="2147480807"/>
            <ac:spMk id="3" creationId="{714DD47E-92F1-A28A-375A-BB878FCE2C92}"/>
          </ac:spMkLst>
        </pc:spChg>
        <pc:spChg chg="mod">
          <ac:chgData name="Yoel Kortick" userId="167978f5-7f40-4909-85d5-d4149554ad4e" providerId="ADAL" clId="{D5FD8459-2B5C-48A5-9673-8D128202ED48}" dt="2026-03-23T14:00:46.884" v="8256" actId="1076"/>
          <ac:spMkLst>
            <pc:docMk/>
            <pc:sldMk cId="658890855" sldId="2147480807"/>
            <ac:spMk id="11" creationId="{6D32565A-2EE0-86B3-CA02-13A1FFE03D19}"/>
          </ac:spMkLst>
        </pc:spChg>
        <pc:picChg chg="del">
          <ac:chgData name="Yoel Kortick" userId="167978f5-7f40-4909-85d5-d4149554ad4e" providerId="ADAL" clId="{D5FD8459-2B5C-48A5-9673-8D128202ED48}" dt="2026-03-23T14:00:06.598" v="8192" actId="478"/>
          <ac:picMkLst>
            <pc:docMk/>
            <pc:sldMk cId="658890855" sldId="2147480807"/>
            <ac:picMk id="4" creationId="{B7C9B15F-6662-5F36-F7DF-2BFD845D3CDA}"/>
          </ac:picMkLst>
        </pc:picChg>
        <pc:picChg chg="add mod">
          <ac:chgData name="Yoel Kortick" userId="167978f5-7f40-4909-85d5-d4149554ad4e" providerId="ADAL" clId="{D5FD8459-2B5C-48A5-9673-8D128202ED48}" dt="2026-03-23T14:00:15.052" v="8231" actId="208"/>
          <ac:picMkLst>
            <pc:docMk/>
            <pc:sldMk cId="658890855" sldId="2147480807"/>
            <ac:picMk id="5" creationId="{DB73339D-4EDB-25A4-2A49-94CB0033D93B}"/>
          </ac:picMkLst>
        </pc:picChg>
        <pc:picChg chg="add mod ord">
          <ac:chgData name="Yoel Kortick" userId="167978f5-7f40-4909-85d5-d4149554ad4e" providerId="ADAL" clId="{D5FD8459-2B5C-48A5-9673-8D128202ED48}" dt="2026-03-23T14:00:48.570" v="8257" actId="208"/>
          <ac:picMkLst>
            <pc:docMk/>
            <pc:sldMk cId="658890855" sldId="2147480807"/>
            <ac:picMk id="7" creationId="{E5914531-15BF-7C76-247A-C676B6F36268}"/>
          </ac:picMkLst>
        </pc:picChg>
        <pc:picChg chg="del">
          <ac:chgData name="Yoel Kortick" userId="167978f5-7f40-4909-85d5-d4149554ad4e" providerId="ADAL" clId="{D5FD8459-2B5C-48A5-9673-8D128202ED48}" dt="2026-03-23T14:00:35.381" v="8232" actId="478"/>
          <ac:picMkLst>
            <pc:docMk/>
            <pc:sldMk cId="658890855" sldId="2147480807"/>
            <ac:picMk id="10" creationId="{0A54A95E-E5D4-9DCB-4650-46BD6D87DCCF}"/>
          </ac:picMkLst>
        </pc:picChg>
      </pc:sldChg>
      <pc:sldChg chg="addSp delSp modSp add del mod">
        <pc:chgData name="Yoel Kortick" userId="167978f5-7f40-4909-85d5-d4149554ad4e" providerId="ADAL" clId="{D5FD8459-2B5C-48A5-9673-8D128202ED48}" dt="2026-03-23T15:42:13.964" v="9260" actId="47"/>
        <pc:sldMkLst>
          <pc:docMk/>
          <pc:sldMk cId="3221984930" sldId="2147480808"/>
        </pc:sldMkLst>
        <pc:spChg chg="mod">
          <ac:chgData name="Yoel Kortick" userId="167978f5-7f40-4909-85d5-d4149554ad4e" providerId="ADAL" clId="{D5FD8459-2B5C-48A5-9673-8D128202ED48}" dt="2026-03-23T15:28:20.955" v="9197"/>
          <ac:spMkLst>
            <pc:docMk/>
            <pc:sldMk cId="3221984930" sldId="2147480808"/>
            <ac:spMk id="3" creationId="{BC1601CC-6121-09E1-04FB-CD5F2A4233DC}"/>
          </ac:spMkLst>
        </pc:spChg>
        <pc:picChg chg="del">
          <ac:chgData name="Yoel Kortick" userId="167978f5-7f40-4909-85d5-d4149554ad4e" providerId="ADAL" clId="{D5FD8459-2B5C-48A5-9673-8D128202ED48}" dt="2026-03-23T14:03:40.818" v="8258" actId="478"/>
          <ac:picMkLst>
            <pc:docMk/>
            <pc:sldMk cId="3221984930" sldId="2147480808"/>
            <ac:picMk id="5" creationId="{F43B2288-8646-6761-0417-0A6AEB42E3DF}"/>
          </ac:picMkLst>
        </pc:picChg>
        <pc:picChg chg="add mod">
          <ac:chgData name="Yoel Kortick" userId="167978f5-7f40-4909-85d5-d4149554ad4e" providerId="ADAL" clId="{D5FD8459-2B5C-48A5-9673-8D128202ED48}" dt="2026-03-23T14:03:53.524" v="8263" actId="208"/>
          <ac:picMkLst>
            <pc:docMk/>
            <pc:sldMk cId="3221984930" sldId="2147480808"/>
            <ac:picMk id="6" creationId="{05CF7A8F-C867-3216-EE2D-83EFC9D7B995}"/>
          </ac:picMkLst>
        </pc:picChg>
      </pc:sldChg>
      <pc:sldChg chg="delSp modSp add del mod">
        <pc:chgData name="Yoel Kortick" userId="167978f5-7f40-4909-85d5-d4149554ad4e" providerId="ADAL" clId="{D5FD8459-2B5C-48A5-9673-8D128202ED48}" dt="2026-03-23T15:42:13.964" v="9260" actId="47"/>
        <pc:sldMkLst>
          <pc:docMk/>
          <pc:sldMk cId="2341638518" sldId="2147480809"/>
        </pc:sldMkLst>
        <pc:spChg chg="mod">
          <ac:chgData name="Yoel Kortick" userId="167978f5-7f40-4909-85d5-d4149554ad4e" providerId="ADAL" clId="{D5FD8459-2B5C-48A5-9673-8D128202ED48}" dt="2026-03-23T15:28:20.955" v="9197"/>
          <ac:spMkLst>
            <pc:docMk/>
            <pc:sldMk cId="2341638518" sldId="2147480809"/>
            <ac:spMk id="3" creationId="{FECEA7AD-8FDB-93E3-35F1-9E68ADD7E2D0}"/>
          </ac:spMkLst>
        </pc:spChg>
        <pc:spChg chg="del">
          <ac:chgData name="Yoel Kortick" userId="167978f5-7f40-4909-85d5-d4149554ad4e" providerId="ADAL" clId="{D5FD8459-2B5C-48A5-9673-8D128202ED48}" dt="2026-03-23T14:10:43.642" v="8264" actId="478"/>
          <ac:spMkLst>
            <pc:docMk/>
            <pc:sldMk cId="2341638518" sldId="2147480809"/>
            <ac:spMk id="11" creationId="{ADAF0696-4D47-E31C-CC2C-49867D3742A7}"/>
          </ac:spMkLst>
        </pc:spChg>
        <pc:spChg chg="del">
          <ac:chgData name="Yoel Kortick" userId="167978f5-7f40-4909-85d5-d4149554ad4e" providerId="ADAL" clId="{D5FD8459-2B5C-48A5-9673-8D128202ED48}" dt="2026-03-23T14:10:43.642" v="8264" actId="478"/>
          <ac:spMkLst>
            <pc:docMk/>
            <pc:sldMk cId="2341638518" sldId="2147480809"/>
            <ac:spMk id="12" creationId="{5870C456-B8B6-B248-2AF1-23B9D11ACD5C}"/>
          </ac:spMkLst>
        </pc:spChg>
        <pc:spChg chg="del">
          <ac:chgData name="Yoel Kortick" userId="167978f5-7f40-4909-85d5-d4149554ad4e" providerId="ADAL" clId="{D5FD8459-2B5C-48A5-9673-8D128202ED48}" dt="2026-03-23T14:10:43.642" v="8264" actId="478"/>
          <ac:spMkLst>
            <pc:docMk/>
            <pc:sldMk cId="2341638518" sldId="2147480809"/>
            <ac:spMk id="13" creationId="{8A37CD85-720D-64BB-C0DC-20A347A7EDB0}"/>
          </ac:spMkLst>
        </pc:spChg>
        <pc:spChg chg="del">
          <ac:chgData name="Yoel Kortick" userId="167978f5-7f40-4909-85d5-d4149554ad4e" providerId="ADAL" clId="{D5FD8459-2B5C-48A5-9673-8D128202ED48}" dt="2026-03-23T14:10:43.642" v="8264" actId="478"/>
          <ac:spMkLst>
            <pc:docMk/>
            <pc:sldMk cId="2341638518" sldId="2147480809"/>
            <ac:spMk id="14" creationId="{1DB3A3CC-CF50-2B56-B8F1-2E54AEA6B665}"/>
          </ac:spMkLst>
        </pc:spChg>
        <pc:spChg chg="mod">
          <ac:chgData name="Yoel Kortick" userId="167978f5-7f40-4909-85d5-d4149554ad4e" providerId="ADAL" clId="{D5FD8459-2B5C-48A5-9673-8D128202ED48}" dt="2026-03-23T14:14:52.086" v="8503" actId="313"/>
          <ac:spMkLst>
            <pc:docMk/>
            <pc:sldMk cId="2341638518" sldId="2147480809"/>
            <ac:spMk id="15" creationId="{B3BA626F-F6BB-81F4-4986-1CCBC1805063}"/>
          </ac:spMkLst>
        </pc:spChg>
        <pc:spChg chg="del">
          <ac:chgData name="Yoel Kortick" userId="167978f5-7f40-4909-85d5-d4149554ad4e" providerId="ADAL" clId="{D5FD8459-2B5C-48A5-9673-8D128202ED48}" dt="2026-03-23T14:10:43.642" v="8264" actId="478"/>
          <ac:spMkLst>
            <pc:docMk/>
            <pc:sldMk cId="2341638518" sldId="2147480809"/>
            <ac:spMk id="16" creationId="{CF1162C5-E7B4-D038-B6E3-6C4F726708B6}"/>
          </ac:spMkLst>
        </pc:spChg>
        <pc:spChg chg="del">
          <ac:chgData name="Yoel Kortick" userId="167978f5-7f40-4909-85d5-d4149554ad4e" providerId="ADAL" clId="{D5FD8459-2B5C-48A5-9673-8D128202ED48}" dt="2026-03-23T14:10:43.642" v="8264" actId="478"/>
          <ac:spMkLst>
            <pc:docMk/>
            <pc:sldMk cId="2341638518" sldId="2147480809"/>
            <ac:spMk id="21" creationId="{FA57BC98-7A60-779B-12EE-CFDD83720625}"/>
          </ac:spMkLst>
        </pc:spChg>
        <pc:picChg chg="del">
          <ac:chgData name="Yoel Kortick" userId="167978f5-7f40-4909-85d5-d4149554ad4e" providerId="ADAL" clId="{D5FD8459-2B5C-48A5-9673-8D128202ED48}" dt="2026-03-23T14:10:43.642" v="8264" actId="478"/>
          <ac:picMkLst>
            <pc:docMk/>
            <pc:sldMk cId="2341638518" sldId="2147480809"/>
            <ac:picMk id="4" creationId="{411FD272-F1A0-6E14-8BAB-FA19F26E4707}"/>
          </ac:picMkLst>
        </pc:picChg>
        <pc:picChg chg="del">
          <ac:chgData name="Yoel Kortick" userId="167978f5-7f40-4909-85d5-d4149554ad4e" providerId="ADAL" clId="{D5FD8459-2B5C-48A5-9673-8D128202ED48}" dt="2026-03-23T14:10:43.642" v="8264" actId="478"/>
          <ac:picMkLst>
            <pc:docMk/>
            <pc:sldMk cId="2341638518" sldId="2147480809"/>
            <ac:picMk id="8" creationId="{3756D7BA-673F-A059-8D4A-E36F79D13208}"/>
          </ac:picMkLst>
        </pc:picChg>
        <pc:picChg chg="del">
          <ac:chgData name="Yoel Kortick" userId="167978f5-7f40-4909-85d5-d4149554ad4e" providerId="ADAL" clId="{D5FD8459-2B5C-48A5-9673-8D128202ED48}" dt="2026-03-23T14:10:43.642" v="8264" actId="478"/>
          <ac:picMkLst>
            <pc:docMk/>
            <pc:sldMk cId="2341638518" sldId="2147480809"/>
            <ac:picMk id="10" creationId="{BA63CE5C-96C5-F8BF-9BA8-85EE3F354065}"/>
          </ac:picMkLst>
        </pc:picChg>
      </pc:sldChg>
      <pc:sldChg chg="addSp delSp modSp add del mod">
        <pc:chgData name="Yoel Kortick" userId="167978f5-7f40-4909-85d5-d4149554ad4e" providerId="ADAL" clId="{D5FD8459-2B5C-48A5-9673-8D128202ED48}" dt="2026-03-23T15:42:13.964" v="9260" actId="47"/>
        <pc:sldMkLst>
          <pc:docMk/>
          <pc:sldMk cId="101247783" sldId="2147480810"/>
        </pc:sldMkLst>
        <pc:spChg chg="mod">
          <ac:chgData name="Yoel Kortick" userId="167978f5-7f40-4909-85d5-d4149554ad4e" providerId="ADAL" clId="{D5FD8459-2B5C-48A5-9673-8D128202ED48}" dt="2026-03-23T15:28:20.955" v="9197"/>
          <ac:spMkLst>
            <pc:docMk/>
            <pc:sldMk cId="101247783" sldId="2147480810"/>
            <ac:spMk id="3" creationId="{02E1D953-63EE-30EC-1A7B-5C4032082342}"/>
          </ac:spMkLst>
        </pc:spChg>
        <pc:spChg chg="add">
          <ac:chgData name="Yoel Kortick" userId="167978f5-7f40-4909-85d5-d4149554ad4e" providerId="ADAL" clId="{D5FD8459-2B5C-48A5-9673-8D128202ED48}" dt="2026-03-23T14:16:31.014" v="8562" actId="11529"/>
          <ac:spMkLst>
            <pc:docMk/>
            <pc:sldMk cId="101247783" sldId="2147480810"/>
            <ac:spMk id="6" creationId="{3D68A215-5201-7F75-2DE4-3DB5C5F4F534}"/>
          </ac:spMkLst>
        </pc:spChg>
        <pc:spChg chg="add mod">
          <ac:chgData name="Yoel Kortick" userId="167978f5-7f40-4909-85d5-d4149554ad4e" providerId="ADAL" clId="{D5FD8459-2B5C-48A5-9673-8D128202ED48}" dt="2026-03-23T14:17:42.428" v="8621" actId="14100"/>
          <ac:spMkLst>
            <pc:docMk/>
            <pc:sldMk cId="101247783" sldId="2147480810"/>
            <ac:spMk id="8" creationId="{5FF129F8-B804-6E32-9126-B96B6A68D266}"/>
          </ac:spMkLst>
        </pc:spChg>
        <pc:spChg chg="del">
          <ac:chgData name="Yoel Kortick" userId="167978f5-7f40-4909-85d5-d4149554ad4e" providerId="ADAL" clId="{D5FD8459-2B5C-48A5-9673-8D128202ED48}" dt="2026-03-23T14:15:10.959" v="8522" actId="478"/>
          <ac:spMkLst>
            <pc:docMk/>
            <pc:sldMk cId="101247783" sldId="2147480810"/>
            <ac:spMk id="11" creationId="{A360B264-4E4F-7967-4607-9885ACA16BAE}"/>
          </ac:spMkLst>
        </pc:spChg>
        <pc:spChg chg="del">
          <ac:chgData name="Yoel Kortick" userId="167978f5-7f40-4909-85d5-d4149554ad4e" providerId="ADAL" clId="{D5FD8459-2B5C-48A5-9673-8D128202ED48}" dt="2026-03-23T14:15:10.959" v="8522" actId="478"/>
          <ac:spMkLst>
            <pc:docMk/>
            <pc:sldMk cId="101247783" sldId="2147480810"/>
            <ac:spMk id="12" creationId="{4F6DFB75-DCE1-4AD5-84EF-4F0AED5F74FF}"/>
          </ac:spMkLst>
        </pc:spChg>
        <pc:spChg chg="del">
          <ac:chgData name="Yoel Kortick" userId="167978f5-7f40-4909-85d5-d4149554ad4e" providerId="ADAL" clId="{D5FD8459-2B5C-48A5-9673-8D128202ED48}" dt="2026-03-23T14:15:10.959" v="8522" actId="478"/>
          <ac:spMkLst>
            <pc:docMk/>
            <pc:sldMk cId="101247783" sldId="2147480810"/>
            <ac:spMk id="13" creationId="{8AF75733-4A42-49D1-2EF6-B1C74520EE14}"/>
          </ac:spMkLst>
        </pc:spChg>
        <pc:spChg chg="del">
          <ac:chgData name="Yoel Kortick" userId="167978f5-7f40-4909-85d5-d4149554ad4e" providerId="ADAL" clId="{D5FD8459-2B5C-48A5-9673-8D128202ED48}" dt="2026-03-23T14:15:10.959" v="8522" actId="478"/>
          <ac:spMkLst>
            <pc:docMk/>
            <pc:sldMk cId="101247783" sldId="2147480810"/>
            <ac:spMk id="14" creationId="{638DBDF6-24FD-9D8A-3D3D-45F6EF06FEFB}"/>
          </ac:spMkLst>
        </pc:spChg>
        <pc:spChg chg="mod">
          <ac:chgData name="Yoel Kortick" userId="167978f5-7f40-4909-85d5-d4149554ad4e" providerId="ADAL" clId="{D5FD8459-2B5C-48A5-9673-8D128202ED48}" dt="2026-03-23T14:15:06.469" v="8521" actId="20577"/>
          <ac:spMkLst>
            <pc:docMk/>
            <pc:sldMk cId="101247783" sldId="2147480810"/>
            <ac:spMk id="15" creationId="{16F18AAE-6B92-D198-8ACB-D66EA7E18C86}"/>
          </ac:spMkLst>
        </pc:spChg>
        <pc:spChg chg="del">
          <ac:chgData name="Yoel Kortick" userId="167978f5-7f40-4909-85d5-d4149554ad4e" providerId="ADAL" clId="{D5FD8459-2B5C-48A5-9673-8D128202ED48}" dt="2026-03-23T14:15:10.959" v="8522" actId="478"/>
          <ac:spMkLst>
            <pc:docMk/>
            <pc:sldMk cId="101247783" sldId="2147480810"/>
            <ac:spMk id="16" creationId="{ACAB68A9-EFE0-4261-6B76-FC0CF44F07BF}"/>
          </ac:spMkLst>
        </pc:spChg>
        <pc:spChg chg="del">
          <ac:chgData name="Yoel Kortick" userId="167978f5-7f40-4909-85d5-d4149554ad4e" providerId="ADAL" clId="{D5FD8459-2B5C-48A5-9673-8D128202ED48}" dt="2026-03-23T14:15:10.959" v="8522" actId="478"/>
          <ac:spMkLst>
            <pc:docMk/>
            <pc:sldMk cId="101247783" sldId="2147480810"/>
            <ac:spMk id="21" creationId="{8FAE06AF-D47C-CD1C-15AD-D5AAE36F06EC}"/>
          </ac:spMkLst>
        </pc:spChg>
        <pc:picChg chg="add mod ord">
          <ac:chgData name="Yoel Kortick" userId="167978f5-7f40-4909-85d5-d4149554ad4e" providerId="ADAL" clId="{D5FD8459-2B5C-48A5-9673-8D128202ED48}" dt="2026-03-23T14:16:34.940" v="8563" actId="208"/>
          <ac:picMkLst>
            <pc:docMk/>
            <pc:sldMk cId="101247783" sldId="2147480810"/>
            <ac:picMk id="4" creationId="{88A9071F-4229-DD71-D877-EF2B522671FD}"/>
          </ac:picMkLst>
        </pc:picChg>
        <pc:picChg chg="del">
          <ac:chgData name="Yoel Kortick" userId="167978f5-7f40-4909-85d5-d4149554ad4e" providerId="ADAL" clId="{D5FD8459-2B5C-48A5-9673-8D128202ED48}" dt="2026-03-23T14:15:10.959" v="8522" actId="478"/>
          <ac:picMkLst>
            <pc:docMk/>
            <pc:sldMk cId="101247783" sldId="2147480810"/>
            <ac:picMk id="5" creationId="{A6D9B585-DEB1-C217-C04F-D0060850E5FD}"/>
          </ac:picMkLst>
        </pc:picChg>
        <pc:picChg chg="del">
          <ac:chgData name="Yoel Kortick" userId="167978f5-7f40-4909-85d5-d4149554ad4e" providerId="ADAL" clId="{D5FD8459-2B5C-48A5-9673-8D128202ED48}" dt="2026-03-23T14:15:10.959" v="8522" actId="478"/>
          <ac:picMkLst>
            <pc:docMk/>
            <pc:sldMk cId="101247783" sldId="2147480810"/>
            <ac:picMk id="7" creationId="{4A63C4AB-E3D1-814E-CFEB-0C6AC55B5F5D}"/>
          </ac:picMkLst>
        </pc:picChg>
        <pc:picChg chg="del">
          <ac:chgData name="Yoel Kortick" userId="167978f5-7f40-4909-85d5-d4149554ad4e" providerId="ADAL" clId="{D5FD8459-2B5C-48A5-9673-8D128202ED48}" dt="2026-03-23T14:15:10.959" v="8522" actId="478"/>
          <ac:picMkLst>
            <pc:docMk/>
            <pc:sldMk cId="101247783" sldId="2147480810"/>
            <ac:picMk id="17" creationId="{CF5B22B7-E9D1-046E-D6BB-344D3C38D1CA}"/>
          </ac:picMkLst>
        </pc:picChg>
      </pc:sldChg>
      <pc:sldChg chg="modSp add del mod">
        <pc:chgData name="Yoel Kortick" userId="167978f5-7f40-4909-85d5-d4149554ad4e" providerId="ADAL" clId="{D5FD8459-2B5C-48A5-9673-8D128202ED48}" dt="2026-03-23T14:15:30.734" v="8548" actId="47"/>
        <pc:sldMkLst>
          <pc:docMk/>
          <pc:sldMk cId="1137881919" sldId="2147480811"/>
        </pc:sldMkLst>
        <pc:spChg chg="mod">
          <ac:chgData name="Yoel Kortick" userId="167978f5-7f40-4909-85d5-d4149554ad4e" providerId="ADAL" clId="{D5FD8459-2B5C-48A5-9673-8D128202ED48}" dt="2026-03-23T13:43:37.158" v="7835" actId="313"/>
          <ac:spMkLst>
            <pc:docMk/>
            <pc:sldMk cId="1137881919" sldId="2147480811"/>
            <ac:spMk id="3" creationId="{762B3387-DB3B-76CE-C450-B5A182E0CE57}"/>
          </ac:spMkLst>
        </pc:spChg>
      </pc:sldChg>
      <pc:sldChg chg="modSp add del mod">
        <pc:chgData name="Yoel Kortick" userId="167978f5-7f40-4909-85d5-d4149554ad4e" providerId="ADAL" clId="{D5FD8459-2B5C-48A5-9673-8D128202ED48}" dt="2026-03-23T14:15:31.142" v="8549" actId="47"/>
        <pc:sldMkLst>
          <pc:docMk/>
          <pc:sldMk cId="158070314" sldId="2147480812"/>
        </pc:sldMkLst>
        <pc:spChg chg="mod">
          <ac:chgData name="Yoel Kortick" userId="167978f5-7f40-4909-85d5-d4149554ad4e" providerId="ADAL" clId="{D5FD8459-2B5C-48A5-9673-8D128202ED48}" dt="2026-03-23T13:43:38.260" v="7836" actId="313"/>
          <ac:spMkLst>
            <pc:docMk/>
            <pc:sldMk cId="158070314" sldId="2147480812"/>
            <ac:spMk id="3" creationId="{6A6131B5-5478-B953-96F9-6E5891A3F684}"/>
          </ac:spMkLst>
        </pc:spChg>
      </pc:sldChg>
      <pc:sldChg chg="addSp modSp add del mod">
        <pc:chgData name="Yoel Kortick" userId="167978f5-7f40-4909-85d5-d4149554ad4e" providerId="ADAL" clId="{D5FD8459-2B5C-48A5-9673-8D128202ED48}" dt="2026-03-23T15:42:13.964" v="9260" actId="47"/>
        <pc:sldMkLst>
          <pc:docMk/>
          <pc:sldMk cId="4017019470" sldId="2147480813"/>
        </pc:sldMkLst>
        <pc:spChg chg="add mod">
          <ac:chgData name="Yoel Kortick" userId="167978f5-7f40-4909-85d5-d4149554ad4e" providerId="ADAL" clId="{D5FD8459-2B5C-48A5-9673-8D128202ED48}" dt="2026-03-23T14:17:51.195" v="8627" actId="1038"/>
          <ac:spMkLst>
            <pc:docMk/>
            <pc:sldMk cId="4017019470" sldId="2147480813"/>
            <ac:spMk id="2" creationId="{C903F6A6-8EDF-FF1C-CF20-FB2002B0767C}"/>
          </ac:spMkLst>
        </pc:spChg>
        <pc:spChg chg="mod">
          <ac:chgData name="Yoel Kortick" userId="167978f5-7f40-4909-85d5-d4149554ad4e" providerId="ADAL" clId="{D5FD8459-2B5C-48A5-9673-8D128202ED48}" dt="2026-03-23T15:28:20.955" v="9197"/>
          <ac:spMkLst>
            <pc:docMk/>
            <pc:sldMk cId="4017019470" sldId="2147480813"/>
            <ac:spMk id="3" creationId="{98723125-5A6B-350B-76FF-739073079949}"/>
          </ac:spMkLst>
        </pc:spChg>
        <pc:spChg chg="add mod">
          <ac:chgData name="Yoel Kortick" userId="167978f5-7f40-4909-85d5-d4149554ad4e" providerId="ADAL" clId="{D5FD8459-2B5C-48A5-9673-8D128202ED48}" dt="2026-03-23T14:18:01.392" v="8670" actId="1038"/>
          <ac:spMkLst>
            <pc:docMk/>
            <pc:sldMk cId="4017019470" sldId="2147480813"/>
            <ac:spMk id="6" creationId="{D64EC574-CDCF-D74A-EB52-628825D61661}"/>
          </ac:spMkLst>
        </pc:spChg>
        <pc:spChg chg="add mod">
          <ac:chgData name="Yoel Kortick" userId="167978f5-7f40-4909-85d5-d4149554ad4e" providerId="ADAL" clId="{D5FD8459-2B5C-48A5-9673-8D128202ED48}" dt="2026-03-23T14:18:55.115" v="8761" actId="1035"/>
          <ac:spMkLst>
            <pc:docMk/>
            <pc:sldMk cId="4017019470" sldId="2147480813"/>
            <ac:spMk id="9" creationId="{C391B98D-C71F-9E64-C074-7B58EA1118A5}"/>
          </ac:spMkLst>
        </pc:spChg>
        <pc:spChg chg="add mod">
          <ac:chgData name="Yoel Kortick" userId="167978f5-7f40-4909-85d5-d4149554ad4e" providerId="ADAL" clId="{D5FD8459-2B5C-48A5-9673-8D128202ED48}" dt="2026-03-23T14:19:13.641" v="8845" actId="1035"/>
          <ac:spMkLst>
            <pc:docMk/>
            <pc:sldMk cId="4017019470" sldId="2147480813"/>
            <ac:spMk id="10" creationId="{00479939-9CF7-9436-2B76-20884E82FC39}"/>
          </ac:spMkLst>
        </pc:spChg>
        <pc:spChg chg="add mod">
          <ac:chgData name="Yoel Kortick" userId="167978f5-7f40-4909-85d5-d4149554ad4e" providerId="ADAL" clId="{D5FD8459-2B5C-48A5-9673-8D128202ED48}" dt="2026-03-23T14:19:21.095" v="8862" actId="1036"/>
          <ac:spMkLst>
            <pc:docMk/>
            <pc:sldMk cId="4017019470" sldId="2147480813"/>
            <ac:spMk id="11" creationId="{9A751232-F96C-77CE-BB79-6278B077AA73}"/>
          </ac:spMkLst>
        </pc:spChg>
        <pc:spChg chg="mod">
          <ac:chgData name="Yoel Kortick" userId="167978f5-7f40-4909-85d5-d4149554ad4e" providerId="ADAL" clId="{D5FD8459-2B5C-48A5-9673-8D128202ED48}" dt="2026-03-23T14:15:19.112" v="8533" actId="20577"/>
          <ac:spMkLst>
            <pc:docMk/>
            <pc:sldMk cId="4017019470" sldId="2147480813"/>
            <ac:spMk id="15" creationId="{2845FC75-D0A5-B258-635E-5E97FEED961F}"/>
          </ac:spMkLst>
        </pc:spChg>
        <pc:picChg chg="add mod ord">
          <ac:chgData name="Yoel Kortick" userId="167978f5-7f40-4909-85d5-d4149554ad4e" providerId="ADAL" clId="{D5FD8459-2B5C-48A5-9673-8D128202ED48}" dt="2026-03-23T14:17:29.635" v="8619" actId="208"/>
          <ac:picMkLst>
            <pc:docMk/>
            <pc:sldMk cId="4017019470" sldId="2147480813"/>
            <ac:picMk id="5" creationId="{DAF477A4-5614-49F3-ACE2-78D7BF8871E4}"/>
          </ac:picMkLst>
        </pc:picChg>
        <pc:picChg chg="add mod">
          <ac:chgData name="Yoel Kortick" userId="167978f5-7f40-4909-85d5-d4149554ad4e" providerId="ADAL" clId="{D5FD8459-2B5C-48A5-9673-8D128202ED48}" dt="2026-03-23T14:19:23.994" v="8863" actId="208"/>
          <ac:picMkLst>
            <pc:docMk/>
            <pc:sldMk cId="4017019470" sldId="2147480813"/>
            <ac:picMk id="8" creationId="{413C742E-652A-DE39-EACE-5B0148275745}"/>
          </ac:picMkLst>
        </pc:picChg>
      </pc:sldChg>
      <pc:sldChg chg="addSp modSp add del mod">
        <pc:chgData name="Yoel Kortick" userId="167978f5-7f40-4909-85d5-d4149554ad4e" providerId="ADAL" clId="{D5FD8459-2B5C-48A5-9673-8D128202ED48}" dt="2026-03-23T14:23:18.693" v="8954" actId="47"/>
        <pc:sldMkLst>
          <pc:docMk/>
          <pc:sldMk cId="3395890185" sldId="2147480814"/>
        </pc:sldMkLst>
        <pc:spChg chg="add mod">
          <ac:chgData name="Yoel Kortick" userId="167978f5-7f40-4909-85d5-d4149554ad4e" providerId="ADAL" clId="{D5FD8459-2B5C-48A5-9673-8D128202ED48}" dt="2026-03-23T14:16:41.565" v="8565"/>
          <ac:spMkLst>
            <pc:docMk/>
            <pc:sldMk cId="3395890185" sldId="2147480814"/>
            <ac:spMk id="2" creationId="{2B8BFEA0-F197-6B59-2598-5BA6FC125BDE}"/>
          </ac:spMkLst>
        </pc:spChg>
        <pc:spChg chg="mod">
          <ac:chgData name="Yoel Kortick" userId="167978f5-7f40-4909-85d5-d4149554ad4e" providerId="ADAL" clId="{D5FD8459-2B5C-48A5-9673-8D128202ED48}" dt="2026-03-23T14:15:27.618" v="8547" actId="20577"/>
          <ac:spMkLst>
            <pc:docMk/>
            <pc:sldMk cId="3395890185" sldId="2147480814"/>
            <ac:spMk id="15" creationId="{1E3CB1CB-D9EB-475C-ED2F-3BA422E2DFEA}"/>
          </ac:spMkLst>
        </pc:spChg>
      </pc:sldChg>
      <pc:sldChg chg="addSp delSp modSp add del mod">
        <pc:chgData name="Yoel Kortick" userId="167978f5-7f40-4909-85d5-d4149554ad4e" providerId="ADAL" clId="{D5FD8459-2B5C-48A5-9673-8D128202ED48}" dt="2026-03-23T15:42:13.964" v="9260" actId="47"/>
        <pc:sldMkLst>
          <pc:docMk/>
          <pc:sldMk cId="590834669" sldId="2147480815"/>
        </pc:sldMkLst>
        <pc:spChg chg="mod">
          <ac:chgData name="Yoel Kortick" userId="167978f5-7f40-4909-85d5-d4149554ad4e" providerId="ADAL" clId="{D5FD8459-2B5C-48A5-9673-8D128202ED48}" dt="2026-03-23T15:28:20.955" v="9197"/>
          <ac:spMkLst>
            <pc:docMk/>
            <pc:sldMk cId="590834669" sldId="2147480815"/>
            <ac:spMk id="3" creationId="{1FA57791-811F-73D4-C8ED-D30EC4659FBB}"/>
          </ac:spMkLst>
        </pc:spChg>
        <pc:spChg chg="mod">
          <ac:chgData name="Yoel Kortick" userId="167978f5-7f40-4909-85d5-d4149554ad4e" providerId="ADAL" clId="{D5FD8459-2B5C-48A5-9673-8D128202ED48}" dt="2026-03-23T14:20:05.145" v="8866"/>
          <ac:spMkLst>
            <pc:docMk/>
            <pc:sldMk cId="590834669" sldId="2147480815"/>
            <ac:spMk id="8" creationId="{F71B0946-73A2-E33A-1D81-760DEADDB732}"/>
          </ac:spMkLst>
        </pc:spChg>
        <pc:spChg chg="mod">
          <ac:chgData name="Yoel Kortick" userId="167978f5-7f40-4909-85d5-d4149554ad4e" providerId="ADAL" clId="{D5FD8459-2B5C-48A5-9673-8D128202ED48}" dt="2026-03-23T14:21:46.096" v="8912" actId="14100"/>
          <ac:spMkLst>
            <pc:docMk/>
            <pc:sldMk cId="590834669" sldId="2147480815"/>
            <ac:spMk id="9" creationId="{EC97492C-48DB-A088-BDAB-422219CACBD9}"/>
          </ac:spMkLst>
        </pc:spChg>
        <pc:spChg chg="mod">
          <ac:chgData name="Yoel Kortick" userId="167978f5-7f40-4909-85d5-d4149554ad4e" providerId="ADAL" clId="{D5FD8459-2B5C-48A5-9673-8D128202ED48}" dt="2026-03-23T14:21:55.956" v="8918" actId="1035"/>
          <ac:spMkLst>
            <pc:docMk/>
            <pc:sldMk cId="590834669" sldId="2147480815"/>
            <ac:spMk id="10" creationId="{29079420-D65F-B843-E473-4BEC13B9CBF0}"/>
          </ac:spMkLst>
        </pc:spChg>
        <pc:spChg chg="mod">
          <ac:chgData name="Yoel Kortick" userId="167978f5-7f40-4909-85d5-d4149554ad4e" providerId="ADAL" clId="{D5FD8459-2B5C-48A5-9673-8D128202ED48}" dt="2026-03-23T14:22:04.974" v="8937" actId="1035"/>
          <ac:spMkLst>
            <pc:docMk/>
            <pc:sldMk cId="590834669" sldId="2147480815"/>
            <ac:spMk id="11" creationId="{E4177B06-6797-5F78-8CC3-1E677167B4B7}"/>
          </ac:spMkLst>
        </pc:spChg>
        <pc:spChg chg="mod">
          <ac:chgData name="Yoel Kortick" userId="167978f5-7f40-4909-85d5-d4149554ad4e" providerId="ADAL" clId="{D5FD8459-2B5C-48A5-9673-8D128202ED48}" dt="2026-03-23T14:22:04.974" v="8937" actId="1035"/>
          <ac:spMkLst>
            <pc:docMk/>
            <pc:sldMk cId="590834669" sldId="2147480815"/>
            <ac:spMk id="12" creationId="{EDF8980F-1F87-0C62-B19A-C23DEDA2213D}"/>
          </ac:spMkLst>
        </pc:spChg>
        <pc:spChg chg="add">
          <ac:chgData name="Yoel Kortick" userId="167978f5-7f40-4909-85d5-d4149554ad4e" providerId="ADAL" clId="{D5FD8459-2B5C-48A5-9673-8D128202ED48}" dt="2026-03-23T14:23:38.626" v="8955" actId="11529"/>
          <ac:spMkLst>
            <pc:docMk/>
            <pc:sldMk cId="590834669" sldId="2147480815"/>
            <ac:spMk id="14" creationId="{103C8043-B23F-F118-CB42-6B2B33DCC3FF}"/>
          </ac:spMkLst>
        </pc:spChg>
        <pc:spChg chg="add mod">
          <ac:chgData name="Yoel Kortick" userId="167978f5-7f40-4909-85d5-d4149554ad4e" providerId="ADAL" clId="{D5FD8459-2B5C-48A5-9673-8D128202ED48}" dt="2026-03-23T14:23:52.002" v="9022" actId="14100"/>
          <ac:spMkLst>
            <pc:docMk/>
            <pc:sldMk cId="590834669" sldId="2147480815"/>
            <ac:spMk id="15" creationId="{05D7CCDA-EC27-B1E3-5C7D-00FE2C173B47}"/>
          </ac:spMkLst>
        </pc:spChg>
        <pc:picChg chg="add del mod ord">
          <ac:chgData name="Yoel Kortick" userId="167978f5-7f40-4909-85d5-d4149554ad4e" providerId="ADAL" clId="{D5FD8459-2B5C-48A5-9673-8D128202ED48}" dt="2026-03-23T14:21:26.558" v="8894" actId="478"/>
          <ac:picMkLst>
            <pc:docMk/>
            <pc:sldMk cId="590834669" sldId="2147480815"/>
            <ac:picMk id="4" creationId="{3342935B-FB4A-D912-EABD-672B7AC87CFD}"/>
          </ac:picMkLst>
        </pc:picChg>
        <pc:picChg chg="del">
          <ac:chgData name="Yoel Kortick" userId="167978f5-7f40-4909-85d5-d4149554ad4e" providerId="ADAL" clId="{D5FD8459-2B5C-48A5-9673-8D128202ED48}" dt="2026-03-23T14:20:10.046" v="8867" actId="478"/>
          <ac:picMkLst>
            <pc:docMk/>
            <pc:sldMk cId="590834669" sldId="2147480815"/>
            <ac:picMk id="5" creationId="{D83C2806-AB70-AFC0-78A2-75A12123CF9C}"/>
          </ac:picMkLst>
        </pc:picChg>
        <pc:picChg chg="mod">
          <ac:chgData name="Yoel Kortick" userId="167978f5-7f40-4909-85d5-d4149554ad4e" providerId="ADAL" clId="{D5FD8459-2B5C-48A5-9673-8D128202ED48}" dt="2026-03-23T14:22:04.974" v="8937" actId="1035"/>
          <ac:picMkLst>
            <pc:docMk/>
            <pc:sldMk cId="590834669" sldId="2147480815"/>
            <ac:picMk id="7" creationId="{F7189441-FA72-1EA0-2DB7-9F8A9C99DBD9}"/>
          </ac:picMkLst>
        </pc:picChg>
        <pc:picChg chg="add mod ord">
          <ac:chgData name="Yoel Kortick" userId="167978f5-7f40-4909-85d5-d4149554ad4e" providerId="ADAL" clId="{D5FD8459-2B5C-48A5-9673-8D128202ED48}" dt="2026-03-23T14:22:07.710" v="8938" actId="208"/>
          <ac:picMkLst>
            <pc:docMk/>
            <pc:sldMk cId="590834669" sldId="2147480815"/>
            <ac:picMk id="13" creationId="{51A2022A-7E08-526C-8AE4-7EFA3A1F9A46}"/>
          </ac:picMkLst>
        </pc:picChg>
      </pc:sldChg>
      <pc:sldChg chg="addSp delSp modSp add mod">
        <pc:chgData name="Yoel Kortick" userId="167978f5-7f40-4909-85d5-d4149554ad4e" providerId="ADAL" clId="{D5FD8459-2B5C-48A5-9673-8D128202ED48}" dt="2026-03-23T15:21:24.995" v="9114" actId="478"/>
        <pc:sldMkLst>
          <pc:docMk/>
          <pc:sldMk cId="3130186512" sldId="2147480816"/>
        </pc:sldMkLst>
        <pc:spChg chg="mod">
          <ac:chgData name="Yoel Kortick" userId="167978f5-7f40-4909-85d5-d4149554ad4e" providerId="ADAL" clId="{D5FD8459-2B5C-48A5-9673-8D128202ED48}" dt="2026-03-23T15:19:16.657" v="9107" actId="108"/>
          <ac:spMkLst>
            <pc:docMk/>
            <pc:sldMk cId="3130186512" sldId="2147480816"/>
            <ac:spMk id="4" creationId="{2B14EB7F-E782-DDEB-0CC2-E2D9D14BC044}"/>
          </ac:spMkLst>
        </pc:spChg>
        <pc:spChg chg="add mod ord">
          <ac:chgData name="Yoel Kortick" userId="167978f5-7f40-4909-85d5-d4149554ad4e" providerId="ADAL" clId="{D5FD8459-2B5C-48A5-9673-8D128202ED48}" dt="2026-03-23T15:20:48.163" v="9110" actId="167"/>
          <ac:spMkLst>
            <pc:docMk/>
            <pc:sldMk cId="3130186512" sldId="2147480816"/>
            <ac:spMk id="5" creationId="{65397157-5188-9834-4F96-9DE156F76AE5}"/>
          </ac:spMkLst>
        </pc:spChg>
        <pc:spChg chg="del">
          <ac:chgData name="Yoel Kortick" userId="167978f5-7f40-4909-85d5-d4149554ad4e" providerId="ADAL" clId="{D5FD8459-2B5C-48A5-9673-8D128202ED48}" dt="2026-03-23T15:21:22.909" v="9113" actId="478"/>
          <ac:spMkLst>
            <pc:docMk/>
            <pc:sldMk cId="3130186512" sldId="2147480816"/>
            <ac:spMk id="6" creationId="{C776054B-4AF7-6FCB-B937-2A2E396EFEEE}"/>
          </ac:spMkLst>
        </pc:spChg>
        <pc:spChg chg="add mod ord">
          <ac:chgData name="Yoel Kortick" userId="167978f5-7f40-4909-85d5-d4149554ad4e" providerId="ADAL" clId="{D5FD8459-2B5C-48A5-9673-8D128202ED48}" dt="2026-03-23T15:20:48.163" v="9110" actId="167"/>
          <ac:spMkLst>
            <pc:docMk/>
            <pc:sldMk cId="3130186512" sldId="2147480816"/>
            <ac:spMk id="7" creationId="{3AD99E79-6F78-3E4F-2455-5914C0BF2E36}"/>
          </ac:spMkLst>
        </pc:spChg>
        <pc:spChg chg="del">
          <ac:chgData name="Yoel Kortick" userId="167978f5-7f40-4909-85d5-d4149554ad4e" providerId="ADAL" clId="{D5FD8459-2B5C-48A5-9673-8D128202ED48}" dt="2026-03-23T15:21:24.995" v="9114" actId="478"/>
          <ac:spMkLst>
            <pc:docMk/>
            <pc:sldMk cId="3130186512" sldId="2147480816"/>
            <ac:spMk id="8" creationId="{393DCAB8-EF92-ACE2-3152-621067307CED}"/>
          </ac:spMkLst>
        </pc:spChg>
        <pc:picChg chg="add mod ord">
          <ac:chgData name="Yoel Kortick" userId="167978f5-7f40-4909-85d5-d4149554ad4e" providerId="ADAL" clId="{D5FD8459-2B5C-48A5-9673-8D128202ED48}" dt="2026-03-23T15:20:48.163" v="9110" actId="167"/>
          <ac:picMkLst>
            <pc:docMk/>
            <pc:sldMk cId="3130186512" sldId="2147480816"/>
            <ac:picMk id="2" creationId="{A743FC18-9553-A5C4-D31D-1EF4BA6CE518}"/>
          </ac:picMkLst>
        </pc:picChg>
        <pc:picChg chg="del">
          <ac:chgData name="Yoel Kortick" userId="167978f5-7f40-4909-85d5-d4149554ad4e" providerId="ADAL" clId="{D5FD8459-2B5C-48A5-9673-8D128202ED48}" dt="2026-03-23T15:20:42.261" v="9108" actId="478"/>
          <ac:picMkLst>
            <pc:docMk/>
            <pc:sldMk cId="3130186512" sldId="2147480816"/>
            <ac:picMk id="10" creationId="{5940339B-4E49-8F54-0F9C-34CF152E793F}"/>
          </ac:picMkLst>
        </pc:picChg>
      </pc:sldChg>
      <pc:sldChg chg="modSp add mod">
        <pc:chgData name="Yoel Kortick" userId="167978f5-7f40-4909-85d5-d4149554ad4e" providerId="ADAL" clId="{D5FD8459-2B5C-48A5-9673-8D128202ED48}" dt="2026-03-23T15:30:36.739" v="9229" actId="20577"/>
        <pc:sldMkLst>
          <pc:docMk/>
          <pc:sldMk cId="2638814953" sldId="2147480817"/>
        </pc:sldMkLst>
        <pc:spChg chg="mod">
          <ac:chgData name="Yoel Kortick" userId="167978f5-7f40-4909-85d5-d4149554ad4e" providerId="ADAL" clId="{D5FD8459-2B5C-48A5-9673-8D128202ED48}" dt="2026-03-23T15:30:36.739" v="9229" actId="20577"/>
          <ac:spMkLst>
            <pc:docMk/>
            <pc:sldMk cId="2638814953" sldId="2147480817"/>
            <ac:spMk id="4" creationId="{2F9B8A48-CE9F-4BE9-AD50-6A8E48C1F329}"/>
          </ac:spMkLst>
        </pc:spChg>
      </pc:sldChg>
      <pc:sldChg chg="addSp modSp add mod">
        <pc:chgData name="Yoel Kortick" userId="167978f5-7f40-4909-85d5-d4149554ad4e" providerId="ADAL" clId="{D5FD8459-2B5C-48A5-9673-8D128202ED48}" dt="2026-03-23T15:36:11.629" v="9245" actId="167"/>
        <pc:sldMkLst>
          <pc:docMk/>
          <pc:sldMk cId="4055403063" sldId="2147480818"/>
        </pc:sldMkLst>
        <pc:spChg chg="add mod">
          <ac:chgData name="Yoel Kortick" userId="167978f5-7f40-4909-85d5-d4149554ad4e" providerId="ADAL" clId="{D5FD8459-2B5C-48A5-9673-8D128202ED48}" dt="2026-03-23T15:34:39.710" v="9240"/>
          <ac:spMkLst>
            <pc:docMk/>
            <pc:sldMk cId="4055403063" sldId="2147480818"/>
            <ac:spMk id="2" creationId="{C8F70121-B113-B63A-21E6-AE0F1E3FCC4A}"/>
          </ac:spMkLst>
        </pc:spChg>
        <pc:picChg chg="add mod ord">
          <ac:chgData name="Yoel Kortick" userId="167978f5-7f40-4909-85d5-d4149554ad4e" providerId="ADAL" clId="{D5FD8459-2B5C-48A5-9673-8D128202ED48}" dt="2026-03-23T15:36:11.629" v="9245" actId="167"/>
          <ac:picMkLst>
            <pc:docMk/>
            <pc:sldMk cId="4055403063" sldId="2147480818"/>
            <ac:picMk id="5" creationId="{55A3FE85-459A-6D10-3385-E081BF3580CF}"/>
          </ac:picMkLst>
        </pc:picChg>
      </pc:sldChg>
      <pc:sldChg chg="addSp modSp add mod">
        <pc:chgData name="Yoel Kortick" userId="167978f5-7f40-4909-85d5-d4149554ad4e" providerId="ADAL" clId="{D5FD8459-2B5C-48A5-9673-8D128202ED48}" dt="2026-03-23T15:41:23.683" v="9258" actId="208"/>
        <pc:sldMkLst>
          <pc:docMk/>
          <pc:sldMk cId="547220369" sldId="2147480819"/>
        </pc:sldMkLst>
        <pc:spChg chg="add mod">
          <ac:chgData name="Yoel Kortick" userId="167978f5-7f40-4909-85d5-d4149554ad4e" providerId="ADAL" clId="{D5FD8459-2B5C-48A5-9673-8D128202ED48}" dt="2026-03-23T15:41:01.749" v="9255"/>
          <ac:spMkLst>
            <pc:docMk/>
            <pc:sldMk cId="547220369" sldId="2147480819"/>
            <ac:spMk id="2" creationId="{C1F46752-FB0D-24F5-D2BE-F817A1934A92}"/>
          </ac:spMkLst>
        </pc:spChg>
        <pc:picChg chg="add mod ord">
          <ac:chgData name="Yoel Kortick" userId="167978f5-7f40-4909-85d5-d4149554ad4e" providerId="ADAL" clId="{D5FD8459-2B5C-48A5-9673-8D128202ED48}" dt="2026-03-23T15:41:23.683" v="9258" actId="208"/>
          <ac:picMkLst>
            <pc:docMk/>
            <pc:sldMk cId="547220369" sldId="2147480819"/>
            <ac:picMk id="5" creationId="{65766528-5F2C-1EBD-6294-35500E150030}"/>
          </ac:picMkLst>
        </pc:picChg>
      </pc:sldChg>
      <pc:sldChg chg="add del">
        <pc:chgData name="Yoel Kortick" userId="167978f5-7f40-4909-85d5-d4149554ad4e" providerId="ADAL" clId="{D5FD8459-2B5C-48A5-9673-8D128202ED48}" dt="2026-03-23T15:42:13.964" v="9260" actId="47"/>
        <pc:sldMkLst>
          <pc:docMk/>
          <pc:sldMk cId="3686624586" sldId="2147480820"/>
        </pc:sldMkLst>
      </pc:sldChg>
      <pc:sldChg chg="add del">
        <pc:chgData name="Yoel Kortick" userId="167978f5-7f40-4909-85d5-d4149554ad4e" providerId="ADAL" clId="{D5FD8459-2B5C-48A5-9673-8D128202ED48}" dt="2026-03-23T15:42:13.964" v="9260" actId="47"/>
        <pc:sldMkLst>
          <pc:docMk/>
          <pc:sldMk cId="1252771078" sldId="2147480821"/>
        </pc:sldMkLst>
      </pc:sldChg>
      <pc:sldChg chg="add del">
        <pc:chgData name="Yoel Kortick" userId="167978f5-7f40-4909-85d5-d4149554ad4e" providerId="ADAL" clId="{D5FD8459-2B5C-48A5-9673-8D128202ED48}" dt="2026-03-23T15:42:13.964" v="9260" actId="47"/>
        <pc:sldMkLst>
          <pc:docMk/>
          <pc:sldMk cId="4253233303" sldId="2147480822"/>
        </pc:sldMkLst>
      </pc:sldChg>
      <pc:sldChg chg="add del">
        <pc:chgData name="Yoel Kortick" userId="167978f5-7f40-4909-85d5-d4149554ad4e" providerId="ADAL" clId="{D5FD8459-2B5C-48A5-9673-8D128202ED48}" dt="2026-03-23T15:42:13.964" v="9260" actId="47"/>
        <pc:sldMkLst>
          <pc:docMk/>
          <pc:sldMk cId="447100040" sldId="2147480823"/>
        </pc:sldMkLst>
      </pc:sldChg>
      <pc:sldChg chg="add del">
        <pc:chgData name="Yoel Kortick" userId="167978f5-7f40-4909-85d5-d4149554ad4e" providerId="ADAL" clId="{D5FD8459-2B5C-48A5-9673-8D128202ED48}" dt="2026-03-23T15:42:13.964" v="9260" actId="47"/>
        <pc:sldMkLst>
          <pc:docMk/>
          <pc:sldMk cId="974780657" sldId="2147480824"/>
        </pc:sldMkLst>
      </pc:sldChg>
      <pc:sldChg chg="add del">
        <pc:chgData name="Yoel Kortick" userId="167978f5-7f40-4909-85d5-d4149554ad4e" providerId="ADAL" clId="{D5FD8459-2B5C-48A5-9673-8D128202ED48}" dt="2026-03-23T15:42:13.964" v="9260" actId="47"/>
        <pc:sldMkLst>
          <pc:docMk/>
          <pc:sldMk cId="448233144" sldId="2147480825"/>
        </pc:sldMkLst>
      </pc:sldChg>
      <pc:sldChg chg="add del">
        <pc:chgData name="Yoel Kortick" userId="167978f5-7f40-4909-85d5-d4149554ad4e" providerId="ADAL" clId="{D5FD8459-2B5C-48A5-9673-8D128202ED48}" dt="2026-03-23T15:42:13.964" v="9260" actId="47"/>
        <pc:sldMkLst>
          <pc:docMk/>
          <pc:sldMk cId="1025673862" sldId="2147480826"/>
        </pc:sldMkLst>
      </pc:sldChg>
      <pc:sldChg chg="addSp delSp modSp add mod">
        <pc:chgData name="Yoel Kortick" userId="167978f5-7f40-4909-85d5-d4149554ad4e" providerId="ADAL" clId="{D5FD8459-2B5C-48A5-9673-8D128202ED48}" dt="2026-03-23T15:44:26.116" v="9282" actId="208"/>
        <pc:sldMkLst>
          <pc:docMk/>
          <pc:sldMk cId="3754151849" sldId="2147480827"/>
        </pc:sldMkLst>
        <pc:spChg chg="mod">
          <ac:chgData name="Yoel Kortick" userId="167978f5-7f40-4909-85d5-d4149554ad4e" providerId="ADAL" clId="{D5FD8459-2B5C-48A5-9673-8D128202ED48}" dt="2026-03-23T15:43:09.784" v="9270" actId="20577"/>
          <ac:spMkLst>
            <pc:docMk/>
            <pc:sldMk cId="3754151849" sldId="2147480827"/>
            <ac:spMk id="9" creationId="{810B4E42-C441-6532-6660-6597966D5247}"/>
          </ac:spMkLst>
        </pc:spChg>
        <pc:picChg chg="add mod ord">
          <ac:chgData name="Yoel Kortick" userId="167978f5-7f40-4909-85d5-d4149554ad4e" providerId="ADAL" clId="{D5FD8459-2B5C-48A5-9673-8D128202ED48}" dt="2026-03-23T15:44:26.116" v="9282" actId="208"/>
          <ac:picMkLst>
            <pc:docMk/>
            <pc:sldMk cId="3754151849" sldId="2147480827"/>
            <ac:picMk id="4" creationId="{4355D89C-1467-CDAD-D53A-779B87B15E84}"/>
          </ac:picMkLst>
        </pc:picChg>
        <pc:picChg chg="del">
          <ac:chgData name="Yoel Kortick" userId="167978f5-7f40-4909-85d5-d4149554ad4e" providerId="ADAL" clId="{D5FD8459-2B5C-48A5-9673-8D128202ED48}" dt="2026-03-23T15:44:06.613" v="9277" actId="478"/>
          <ac:picMkLst>
            <pc:docMk/>
            <pc:sldMk cId="3754151849" sldId="2147480827"/>
            <ac:picMk id="12" creationId="{803BC487-C21F-1E59-3E42-A7D475263C03}"/>
          </ac:picMkLst>
        </pc:picChg>
      </pc:sldChg>
      <pc:sldChg chg="addSp delSp modSp add mod">
        <pc:chgData name="Yoel Kortick" userId="167978f5-7f40-4909-85d5-d4149554ad4e" providerId="ADAL" clId="{D5FD8459-2B5C-48A5-9673-8D128202ED48}" dt="2026-03-23T15:45:10.944" v="9285" actId="167"/>
        <pc:sldMkLst>
          <pc:docMk/>
          <pc:sldMk cId="3334148198" sldId="2147480828"/>
        </pc:sldMkLst>
        <pc:spChg chg="mod">
          <ac:chgData name="Yoel Kortick" userId="167978f5-7f40-4909-85d5-d4149554ad4e" providerId="ADAL" clId="{D5FD8459-2B5C-48A5-9673-8D128202ED48}" dt="2026-03-23T15:43:19.123" v="9274" actId="20577"/>
          <ac:spMkLst>
            <pc:docMk/>
            <pc:sldMk cId="3334148198" sldId="2147480828"/>
            <ac:spMk id="2" creationId="{A50F1EBD-8C7E-78C7-113A-15C86835A349}"/>
          </ac:spMkLst>
        </pc:spChg>
        <pc:picChg chg="del">
          <ac:chgData name="Yoel Kortick" userId="167978f5-7f40-4909-85d5-d4149554ad4e" providerId="ADAL" clId="{D5FD8459-2B5C-48A5-9673-8D128202ED48}" dt="2026-03-23T15:45:05.817" v="9283" actId="478"/>
          <ac:picMkLst>
            <pc:docMk/>
            <pc:sldMk cId="3334148198" sldId="2147480828"/>
            <ac:picMk id="5" creationId="{14D1AD5E-286D-4A9C-9643-31E5E0B9A92C}"/>
          </ac:picMkLst>
        </pc:picChg>
        <pc:picChg chg="add ord">
          <ac:chgData name="Yoel Kortick" userId="167978f5-7f40-4909-85d5-d4149554ad4e" providerId="ADAL" clId="{D5FD8459-2B5C-48A5-9673-8D128202ED48}" dt="2026-03-23T15:45:10.944" v="9285" actId="167"/>
          <ac:picMkLst>
            <pc:docMk/>
            <pc:sldMk cId="3334148198" sldId="2147480828"/>
            <ac:picMk id="6" creationId="{3A660863-BF12-2047-7FC3-B64049A076AC}"/>
          </ac:picMkLst>
        </pc:picChg>
      </pc:sldChg>
      <pc:sldChg chg="addSp delSp modSp add mod">
        <pc:chgData name="Yoel Kortick" userId="167978f5-7f40-4909-85d5-d4149554ad4e" providerId="ADAL" clId="{D5FD8459-2B5C-48A5-9673-8D128202ED48}" dt="2026-03-23T15:45:56.722" v="9288" actId="208"/>
        <pc:sldMkLst>
          <pc:docMk/>
          <pc:sldMk cId="4221302939" sldId="2147480829"/>
        </pc:sldMkLst>
        <pc:spChg chg="mod">
          <ac:chgData name="Yoel Kortick" userId="167978f5-7f40-4909-85d5-d4149554ad4e" providerId="ADAL" clId="{D5FD8459-2B5C-48A5-9673-8D128202ED48}" dt="2026-03-23T15:43:29.539" v="9276" actId="20577"/>
          <ac:spMkLst>
            <pc:docMk/>
            <pc:sldMk cId="4221302939" sldId="2147480829"/>
            <ac:spMk id="2" creationId="{7416F2A6-C1E2-454C-A615-9446D70EEB38}"/>
          </ac:spMkLst>
        </pc:spChg>
        <pc:picChg chg="del">
          <ac:chgData name="Yoel Kortick" userId="167978f5-7f40-4909-85d5-d4149554ad4e" providerId="ADAL" clId="{D5FD8459-2B5C-48A5-9673-8D128202ED48}" dt="2026-03-23T15:45:50.843" v="9286" actId="478"/>
          <ac:picMkLst>
            <pc:docMk/>
            <pc:sldMk cId="4221302939" sldId="2147480829"/>
            <ac:picMk id="5" creationId="{A635FEF8-6B62-E02D-3E1F-EF8DCBBACEDE}"/>
          </ac:picMkLst>
        </pc:picChg>
        <pc:picChg chg="add mod">
          <ac:chgData name="Yoel Kortick" userId="167978f5-7f40-4909-85d5-d4149554ad4e" providerId="ADAL" clId="{D5FD8459-2B5C-48A5-9673-8D128202ED48}" dt="2026-03-23T15:45:56.722" v="9288" actId="208"/>
          <ac:picMkLst>
            <pc:docMk/>
            <pc:sldMk cId="4221302939" sldId="2147480829"/>
            <ac:picMk id="6" creationId="{0CA82110-2B9D-59B7-ABA0-48F31AF78A59}"/>
          </ac:picMkLst>
        </pc:picChg>
      </pc:sldChg>
      <pc:sldChg chg="modSp add mod">
        <pc:chgData name="Yoel Kortick" userId="167978f5-7f40-4909-85d5-d4149554ad4e" providerId="ADAL" clId="{D5FD8459-2B5C-48A5-9673-8D128202ED48}" dt="2026-03-23T15:47:34.912" v="9319" actId="20577"/>
        <pc:sldMkLst>
          <pc:docMk/>
          <pc:sldMk cId="2769464139" sldId="2147480830"/>
        </pc:sldMkLst>
        <pc:spChg chg="mod">
          <ac:chgData name="Yoel Kortick" userId="167978f5-7f40-4909-85d5-d4149554ad4e" providerId="ADAL" clId="{D5FD8459-2B5C-48A5-9673-8D128202ED48}" dt="2026-03-23T15:47:34.912" v="9319" actId="20577"/>
          <ac:spMkLst>
            <pc:docMk/>
            <pc:sldMk cId="2769464139" sldId="2147480830"/>
            <ac:spMk id="7" creationId="{4C407103-72AC-B46A-979A-550ED6B85EC9}"/>
          </ac:spMkLst>
        </pc:spChg>
      </pc:sldChg>
      <pc:sldChg chg="addSp modSp add mod">
        <pc:chgData name="Yoel Kortick" userId="167978f5-7f40-4909-85d5-d4149554ad4e" providerId="ADAL" clId="{D5FD8459-2B5C-48A5-9673-8D128202ED48}" dt="2026-03-23T16:01:44.853" v="9395" actId="208"/>
        <pc:sldMkLst>
          <pc:docMk/>
          <pc:sldMk cId="1356760471" sldId="2147480831"/>
        </pc:sldMkLst>
        <pc:spChg chg="mod">
          <ac:chgData name="Yoel Kortick" userId="167978f5-7f40-4909-85d5-d4149554ad4e" providerId="ADAL" clId="{D5FD8459-2B5C-48A5-9673-8D128202ED48}" dt="2026-03-23T15:48:34.799" v="9338" actId="108"/>
          <ac:spMkLst>
            <pc:docMk/>
            <pc:sldMk cId="1356760471" sldId="2147480831"/>
            <ac:spMk id="3" creationId="{4918C2BD-9ADA-9150-81DC-93FCA91A1CF5}"/>
          </ac:spMkLst>
        </pc:spChg>
        <pc:spChg chg="mod">
          <ac:chgData name="Yoel Kortick" userId="167978f5-7f40-4909-85d5-d4149554ad4e" providerId="ADAL" clId="{D5FD8459-2B5C-48A5-9673-8D128202ED48}" dt="2026-03-23T15:52:32.464" v="9345" actId="14100"/>
          <ac:spMkLst>
            <pc:docMk/>
            <pc:sldMk cId="1356760471" sldId="2147480831"/>
            <ac:spMk id="4" creationId="{BF62E3A6-A9D4-837A-011A-3817505DC404}"/>
          </ac:spMkLst>
        </pc:spChg>
        <pc:picChg chg="add mod">
          <ac:chgData name="Yoel Kortick" userId="167978f5-7f40-4909-85d5-d4149554ad4e" providerId="ADAL" clId="{D5FD8459-2B5C-48A5-9673-8D128202ED48}" dt="2026-03-23T16:01:44.853" v="9395" actId="208"/>
          <ac:picMkLst>
            <pc:docMk/>
            <pc:sldMk cId="1356760471" sldId="2147480831"/>
            <ac:picMk id="2" creationId="{49FEEACE-6FE6-72D4-BFDF-2C2AF13665EE}"/>
          </ac:picMkLst>
        </pc:picChg>
      </pc:sldChg>
      <pc:sldChg chg="modSp add mod">
        <pc:chgData name="Yoel Kortick" userId="167978f5-7f40-4909-85d5-d4149554ad4e" providerId="ADAL" clId="{D5FD8459-2B5C-48A5-9673-8D128202ED48}" dt="2026-03-23T15:54:53.583" v="9361" actId="255"/>
        <pc:sldMkLst>
          <pc:docMk/>
          <pc:sldMk cId="2876532623" sldId="2147480832"/>
        </pc:sldMkLst>
        <pc:spChg chg="mod">
          <ac:chgData name="Yoel Kortick" userId="167978f5-7f40-4909-85d5-d4149554ad4e" providerId="ADAL" clId="{D5FD8459-2B5C-48A5-9673-8D128202ED48}" dt="2026-03-23T15:48:42.759" v="9339"/>
          <ac:spMkLst>
            <pc:docMk/>
            <pc:sldMk cId="2876532623" sldId="2147480832"/>
            <ac:spMk id="3" creationId="{B8013B1E-CA40-DEAD-161E-FEFDF9E86386}"/>
          </ac:spMkLst>
        </pc:spChg>
        <pc:spChg chg="mod">
          <ac:chgData name="Yoel Kortick" userId="167978f5-7f40-4909-85d5-d4149554ad4e" providerId="ADAL" clId="{D5FD8459-2B5C-48A5-9673-8D128202ED48}" dt="2026-03-23T15:54:53.583" v="9361" actId="255"/>
          <ac:spMkLst>
            <pc:docMk/>
            <pc:sldMk cId="2876532623" sldId="2147480832"/>
            <ac:spMk id="4" creationId="{E438CFF4-7F4A-F343-7F25-09979691949F}"/>
          </ac:spMkLst>
        </pc:spChg>
      </pc:sldChg>
      <pc:sldChg chg="addSp delSp modSp add mod">
        <pc:chgData name="Yoel Kortick" userId="167978f5-7f40-4909-85d5-d4149554ad4e" providerId="ADAL" clId="{D5FD8459-2B5C-48A5-9673-8D128202ED48}" dt="2026-03-23T16:00:55.317" v="9393" actId="1076"/>
        <pc:sldMkLst>
          <pc:docMk/>
          <pc:sldMk cId="3657279764" sldId="2147480833"/>
        </pc:sldMkLst>
        <pc:spChg chg="add mod">
          <ac:chgData name="Yoel Kortick" userId="167978f5-7f40-4909-85d5-d4149554ad4e" providerId="ADAL" clId="{D5FD8459-2B5C-48A5-9673-8D128202ED48}" dt="2026-03-23T16:00:55.317" v="9393" actId="1076"/>
          <ac:spMkLst>
            <pc:docMk/>
            <pc:sldMk cId="3657279764" sldId="2147480833"/>
            <ac:spMk id="2" creationId="{496A81BD-260B-7DC7-9A0F-5374B33638C1}"/>
          </ac:spMkLst>
        </pc:spChg>
        <pc:spChg chg="mod">
          <ac:chgData name="Yoel Kortick" userId="167978f5-7f40-4909-85d5-d4149554ad4e" providerId="ADAL" clId="{D5FD8459-2B5C-48A5-9673-8D128202ED48}" dt="2026-03-23T15:48:45.985" v="9340"/>
          <ac:spMkLst>
            <pc:docMk/>
            <pc:sldMk cId="3657279764" sldId="2147480833"/>
            <ac:spMk id="3" creationId="{F84B81B0-A75A-9723-66AD-6996A3A4BDAB}"/>
          </ac:spMkLst>
        </pc:spChg>
        <pc:spChg chg="del">
          <ac:chgData name="Yoel Kortick" userId="167978f5-7f40-4909-85d5-d4149554ad4e" providerId="ADAL" clId="{D5FD8459-2B5C-48A5-9673-8D128202ED48}" dt="2026-03-23T15:56:02.699" v="9362" actId="478"/>
          <ac:spMkLst>
            <pc:docMk/>
            <pc:sldMk cId="3657279764" sldId="2147480833"/>
            <ac:spMk id="9" creationId="{C9B7382D-EA02-69B0-F984-1B12D2871BC9}"/>
          </ac:spMkLst>
        </pc:spChg>
        <pc:picChg chg="add mod ord">
          <ac:chgData name="Yoel Kortick" userId="167978f5-7f40-4909-85d5-d4149554ad4e" providerId="ADAL" clId="{D5FD8459-2B5C-48A5-9673-8D128202ED48}" dt="2026-03-23T16:00:49.473" v="9392" actId="208"/>
          <ac:picMkLst>
            <pc:docMk/>
            <pc:sldMk cId="3657279764" sldId="2147480833"/>
            <ac:picMk id="5" creationId="{BD255DB2-3F0B-E76D-E91A-3C7B2B9001F7}"/>
          </ac:picMkLst>
        </pc:picChg>
        <pc:picChg chg="del">
          <ac:chgData name="Yoel Kortick" userId="167978f5-7f40-4909-85d5-d4149554ad4e" providerId="ADAL" clId="{D5FD8459-2B5C-48A5-9673-8D128202ED48}" dt="2026-03-23T15:56:04.389" v="9363" actId="478"/>
          <ac:picMkLst>
            <pc:docMk/>
            <pc:sldMk cId="3657279764" sldId="2147480833"/>
            <ac:picMk id="12" creationId="{35C5825D-F042-6329-7CED-6174510F0CBD}"/>
          </ac:picMkLst>
        </pc:picChg>
      </pc:sldChg>
      <pc:sldChg chg="addSp delSp modSp add mod">
        <pc:chgData name="Yoel Kortick" userId="167978f5-7f40-4909-85d5-d4149554ad4e" providerId="ADAL" clId="{D5FD8459-2B5C-48A5-9673-8D128202ED48}" dt="2026-03-23T15:59:09.660" v="9387" actId="1076"/>
        <pc:sldMkLst>
          <pc:docMk/>
          <pc:sldMk cId="1968334689" sldId="2147480834"/>
        </pc:sldMkLst>
        <pc:spChg chg="del">
          <ac:chgData name="Yoel Kortick" userId="167978f5-7f40-4909-85d5-d4149554ad4e" providerId="ADAL" clId="{D5FD8459-2B5C-48A5-9673-8D128202ED48}" dt="2026-03-23T15:56:08.765" v="9365" actId="478"/>
          <ac:spMkLst>
            <pc:docMk/>
            <pc:sldMk cId="1968334689" sldId="2147480834"/>
            <ac:spMk id="2" creationId="{E4DCBF22-4263-F722-F49E-720D18633C14}"/>
          </ac:spMkLst>
        </pc:spChg>
        <pc:spChg chg="mod">
          <ac:chgData name="Yoel Kortick" userId="167978f5-7f40-4909-85d5-d4149554ad4e" providerId="ADAL" clId="{D5FD8459-2B5C-48A5-9673-8D128202ED48}" dt="2026-03-23T15:48:48.829" v="9341"/>
          <ac:spMkLst>
            <pc:docMk/>
            <pc:sldMk cId="1968334689" sldId="2147480834"/>
            <ac:spMk id="3" creationId="{98AA161A-4000-D9EC-61F1-4E1A87BDA7B5}"/>
          </ac:spMkLst>
        </pc:spChg>
        <pc:spChg chg="add mod">
          <ac:chgData name="Yoel Kortick" userId="167978f5-7f40-4909-85d5-d4149554ad4e" providerId="ADAL" clId="{D5FD8459-2B5C-48A5-9673-8D128202ED48}" dt="2026-03-23T15:59:09.660" v="9387" actId="1076"/>
          <ac:spMkLst>
            <pc:docMk/>
            <pc:sldMk cId="1968334689" sldId="2147480834"/>
            <ac:spMk id="4" creationId="{26029A17-3194-CADD-DF52-F5B2066CABA9}"/>
          </ac:spMkLst>
        </pc:spChg>
        <pc:picChg chg="del">
          <ac:chgData name="Yoel Kortick" userId="167978f5-7f40-4909-85d5-d4149554ad4e" providerId="ADAL" clId="{D5FD8459-2B5C-48A5-9673-8D128202ED48}" dt="2026-03-23T15:56:07.117" v="9364" actId="478"/>
          <ac:picMkLst>
            <pc:docMk/>
            <pc:sldMk cId="1968334689" sldId="2147480834"/>
            <ac:picMk id="5" creationId="{A3A0D93A-BCE9-B2F1-8B5C-D21C8866858C}"/>
          </ac:picMkLst>
        </pc:picChg>
        <pc:picChg chg="add del">
          <ac:chgData name="Yoel Kortick" userId="167978f5-7f40-4909-85d5-d4149554ad4e" providerId="ADAL" clId="{D5FD8459-2B5C-48A5-9673-8D128202ED48}" dt="2026-03-23T15:58:04.951" v="9376" actId="478"/>
          <ac:picMkLst>
            <pc:docMk/>
            <pc:sldMk cId="1968334689" sldId="2147480834"/>
            <ac:picMk id="7" creationId="{41D5B88D-1C9A-7924-7528-A7DC2DC46015}"/>
          </ac:picMkLst>
        </pc:picChg>
        <pc:picChg chg="add mod ord">
          <ac:chgData name="Yoel Kortick" userId="167978f5-7f40-4909-85d5-d4149554ad4e" providerId="ADAL" clId="{D5FD8459-2B5C-48A5-9673-8D128202ED48}" dt="2026-03-23T15:58:59.097" v="9385" actId="208"/>
          <ac:picMkLst>
            <pc:docMk/>
            <pc:sldMk cId="1968334689" sldId="2147480834"/>
            <ac:picMk id="9" creationId="{F6773A0C-78E6-17D4-F55C-3D1354680DAE}"/>
          </ac:picMkLst>
        </pc:picChg>
      </pc:sldChg>
      <pc:sldChg chg="addSp delSp modSp add mod">
        <pc:chgData name="Yoel Kortick" userId="167978f5-7f40-4909-85d5-d4149554ad4e" providerId="ADAL" clId="{D5FD8459-2B5C-48A5-9673-8D128202ED48}" dt="2026-03-23T15:57:23.130" v="9374" actId="208"/>
        <pc:sldMkLst>
          <pc:docMk/>
          <pc:sldMk cId="1001865733" sldId="2147480835"/>
        </pc:sldMkLst>
        <pc:spChg chg="del">
          <ac:chgData name="Yoel Kortick" userId="167978f5-7f40-4909-85d5-d4149554ad4e" providerId="ADAL" clId="{D5FD8459-2B5C-48A5-9673-8D128202ED48}" dt="2026-03-23T15:56:13.639" v="9367" actId="478"/>
          <ac:spMkLst>
            <pc:docMk/>
            <pc:sldMk cId="1001865733" sldId="2147480835"/>
            <ac:spMk id="2" creationId="{42767A3D-B2F9-6F4E-E1E5-930FE8679729}"/>
          </ac:spMkLst>
        </pc:spChg>
        <pc:spChg chg="mod">
          <ac:chgData name="Yoel Kortick" userId="167978f5-7f40-4909-85d5-d4149554ad4e" providerId="ADAL" clId="{D5FD8459-2B5C-48A5-9673-8D128202ED48}" dt="2026-03-23T15:48:51.703" v="9342"/>
          <ac:spMkLst>
            <pc:docMk/>
            <pc:sldMk cId="1001865733" sldId="2147480835"/>
            <ac:spMk id="3" creationId="{EB688721-670F-E479-5CCF-CF1521A00F52}"/>
          </ac:spMkLst>
        </pc:spChg>
        <pc:spChg chg="add mod">
          <ac:chgData name="Yoel Kortick" userId="167978f5-7f40-4909-85d5-d4149554ad4e" providerId="ADAL" clId="{D5FD8459-2B5C-48A5-9673-8D128202ED48}" dt="2026-03-23T15:56:36.702" v="9370"/>
          <ac:spMkLst>
            <pc:docMk/>
            <pc:sldMk cId="1001865733" sldId="2147480835"/>
            <ac:spMk id="4" creationId="{6C9C6AE3-7C17-38C6-C225-16B8BF7E4B28}"/>
          </ac:spMkLst>
        </pc:spChg>
        <pc:spChg chg="add mod">
          <ac:chgData name="Yoel Kortick" userId="167978f5-7f40-4909-85d5-d4149554ad4e" providerId="ADAL" clId="{D5FD8459-2B5C-48A5-9673-8D128202ED48}" dt="2026-03-23T15:56:39.169" v="9371"/>
          <ac:spMkLst>
            <pc:docMk/>
            <pc:sldMk cId="1001865733" sldId="2147480835"/>
            <ac:spMk id="6" creationId="{7E0D52F8-8F8A-672F-30AE-CB15A08CA25D}"/>
          </ac:spMkLst>
        </pc:spChg>
        <pc:picChg chg="del">
          <ac:chgData name="Yoel Kortick" userId="167978f5-7f40-4909-85d5-d4149554ad4e" providerId="ADAL" clId="{D5FD8459-2B5C-48A5-9673-8D128202ED48}" dt="2026-03-23T15:56:12.697" v="9366" actId="478"/>
          <ac:picMkLst>
            <pc:docMk/>
            <pc:sldMk cId="1001865733" sldId="2147480835"/>
            <ac:picMk id="5" creationId="{1908F21C-BB5E-1757-CA0D-C5552247F790}"/>
          </ac:picMkLst>
        </pc:picChg>
        <pc:picChg chg="add mod ord">
          <ac:chgData name="Yoel Kortick" userId="167978f5-7f40-4909-85d5-d4149554ad4e" providerId="ADAL" clId="{D5FD8459-2B5C-48A5-9673-8D128202ED48}" dt="2026-03-23T15:57:23.130" v="9374" actId="208"/>
          <ac:picMkLst>
            <pc:docMk/>
            <pc:sldMk cId="1001865733" sldId="2147480835"/>
            <ac:picMk id="8" creationId="{8530390B-C055-51CB-1613-F23743871B58}"/>
          </ac:picMkLst>
        </pc:picChg>
      </pc:sldChg>
      <pc:sldMasterChg chg="delSldLayout modSldLayout">
        <pc:chgData name="Yoel Kortick" userId="167978f5-7f40-4909-85d5-d4149554ad4e" providerId="ADAL" clId="{D5FD8459-2B5C-48A5-9673-8D128202ED48}" dt="2026-03-23T15:23:16.104" v="9137" actId="47"/>
        <pc:sldMasterMkLst>
          <pc:docMk/>
          <pc:sldMasterMk cId="1691894521" sldId="2147483966"/>
        </pc:sldMasterMkLst>
        <pc:sldLayoutChg chg="modSp mod">
          <pc:chgData name="Yoel Kortick" userId="167978f5-7f40-4909-85d5-d4149554ad4e" providerId="ADAL" clId="{D5FD8459-2B5C-48A5-9673-8D128202ED48}" dt="2026-03-22T09:22:32.694" v="64" actId="1036"/>
          <pc:sldLayoutMkLst>
            <pc:docMk/>
            <pc:sldMasterMk cId="1691894521" sldId="2147483966"/>
            <pc:sldLayoutMk cId="2805829425" sldId="2147484499"/>
          </pc:sldLayoutMkLst>
          <pc:spChg chg="mod">
            <ac:chgData name="Yoel Kortick" userId="167978f5-7f40-4909-85d5-d4149554ad4e" providerId="ADAL" clId="{D5FD8459-2B5C-48A5-9673-8D128202ED48}" dt="2026-03-22T09:22:32.694" v="64" actId="1036"/>
            <ac:spMkLst>
              <pc:docMk/>
              <pc:sldMasterMk cId="1691894521" sldId="2147483966"/>
              <pc:sldLayoutMk cId="2805829425" sldId="2147484499"/>
              <ac:spMk id="6" creationId="{4B303406-BC78-DA68-B53E-5531BCABC8B3}"/>
            </ac:spMkLst>
          </pc:spChg>
        </pc:sldLayoutChg>
        <pc:sldLayoutChg chg="del">
          <pc:chgData name="Yoel Kortick" userId="167978f5-7f40-4909-85d5-d4149554ad4e" providerId="ADAL" clId="{D5FD8459-2B5C-48A5-9673-8D128202ED48}" dt="2026-03-22T09:14:51.771" v="13" actId="47"/>
          <pc:sldLayoutMkLst>
            <pc:docMk/>
            <pc:sldMasterMk cId="1691894521" sldId="2147483966"/>
            <pc:sldLayoutMk cId="690774707" sldId="2147484662"/>
          </pc:sldLayoutMkLst>
        </pc:sldLayoutChg>
        <pc:sldLayoutChg chg="del">
          <pc:chgData name="Yoel Kortick" userId="167978f5-7f40-4909-85d5-d4149554ad4e" providerId="ADAL" clId="{D5FD8459-2B5C-48A5-9673-8D128202ED48}" dt="2026-03-22T09:21:04.994" v="53" actId="47"/>
          <pc:sldLayoutMkLst>
            <pc:docMk/>
            <pc:sldMasterMk cId="1691894521" sldId="2147483966"/>
            <pc:sldLayoutMk cId="2188225219" sldId="2147484663"/>
          </pc:sldLayoutMkLst>
        </pc:sldLayoutChg>
        <pc:sldLayoutChg chg="del">
          <pc:chgData name="Yoel Kortick" userId="167978f5-7f40-4909-85d5-d4149554ad4e" providerId="ADAL" clId="{D5FD8459-2B5C-48A5-9673-8D128202ED48}" dt="2026-03-22T09:21:50.304" v="63" actId="47"/>
          <pc:sldLayoutMkLst>
            <pc:docMk/>
            <pc:sldMasterMk cId="1691894521" sldId="2147483966"/>
            <pc:sldLayoutMk cId="3171588002" sldId="2147484664"/>
          </pc:sldLayoutMkLst>
        </pc:sldLayoutChg>
        <pc:sldLayoutChg chg="del">
          <pc:chgData name="Yoel Kortick" userId="167978f5-7f40-4909-85d5-d4149554ad4e" providerId="ADAL" clId="{D5FD8459-2B5C-48A5-9673-8D128202ED48}" dt="2026-03-23T15:09:42.644" v="9053" actId="47"/>
          <pc:sldLayoutMkLst>
            <pc:docMk/>
            <pc:sldMasterMk cId="1691894521" sldId="2147483966"/>
            <pc:sldLayoutMk cId="714101022" sldId="2147484667"/>
          </pc:sldLayoutMkLst>
        </pc:sldLayoutChg>
        <pc:sldLayoutChg chg="del">
          <pc:chgData name="Yoel Kortick" userId="167978f5-7f40-4909-85d5-d4149554ad4e" providerId="ADAL" clId="{D5FD8459-2B5C-48A5-9673-8D128202ED48}" dt="2026-03-23T15:09:41.121" v="9050" actId="47"/>
          <pc:sldLayoutMkLst>
            <pc:docMk/>
            <pc:sldMasterMk cId="1691894521" sldId="2147483966"/>
            <pc:sldLayoutMk cId="944142322" sldId="2147484669"/>
          </pc:sldLayoutMkLst>
        </pc:sldLayoutChg>
        <pc:sldLayoutChg chg="del">
          <pc:chgData name="Yoel Kortick" userId="167978f5-7f40-4909-85d5-d4149554ad4e" providerId="ADAL" clId="{D5FD8459-2B5C-48A5-9673-8D128202ED48}" dt="2026-03-23T15:23:16.104" v="9137" actId="47"/>
          <pc:sldLayoutMkLst>
            <pc:docMk/>
            <pc:sldMasterMk cId="1691894521" sldId="2147483966"/>
            <pc:sldLayoutMk cId="3731243394" sldId="2147484673"/>
          </pc:sldLayoutMkLst>
        </pc:sldLayoutChg>
        <pc:sldLayoutChg chg="del">
          <pc:chgData name="Yoel Kortick" userId="167978f5-7f40-4909-85d5-d4149554ad4e" providerId="ADAL" clId="{D5FD8459-2B5C-48A5-9673-8D128202ED48}" dt="2026-03-23T08:09:27.718" v="6232" actId="47"/>
          <pc:sldLayoutMkLst>
            <pc:docMk/>
            <pc:sldMasterMk cId="1691894521" sldId="2147483966"/>
            <pc:sldLayoutMk cId="2377956208" sldId="2147484674"/>
          </pc:sldLayoutMkLst>
        </pc:sldLayoutChg>
        <pc:sldLayoutChg chg="del">
          <pc:chgData name="Yoel Kortick" userId="167978f5-7f40-4909-85d5-d4149554ad4e" providerId="ADAL" clId="{D5FD8459-2B5C-48A5-9673-8D128202ED48}" dt="2026-03-23T08:09:27.718" v="6232" actId="47"/>
          <pc:sldLayoutMkLst>
            <pc:docMk/>
            <pc:sldMasterMk cId="1691894521" sldId="2147483966"/>
            <pc:sldLayoutMk cId="816964536" sldId="2147484675"/>
          </pc:sldLayoutMkLst>
        </pc:sldLayoutChg>
        <pc:sldLayoutChg chg="del">
          <pc:chgData name="Yoel Kortick" userId="167978f5-7f40-4909-85d5-d4149554ad4e" providerId="ADAL" clId="{D5FD8459-2B5C-48A5-9673-8D128202ED48}" dt="2026-03-23T08:09:27.718" v="6232" actId="47"/>
          <pc:sldLayoutMkLst>
            <pc:docMk/>
            <pc:sldMasterMk cId="1691894521" sldId="2147483966"/>
            <pc:sldLayoutMk cId="1189835987" sldId="2147484676"/>
          </pc:sldLayoutMkLst>
        </pc:sldLayoutChg>
        <pc:sldLayoutChg chg="del">
          <pc:chgData name="Yoel Kortick" userId="167978f5-7f40-4909-85d5-d4149554ad4e" providerId="ADAL" clId="{D5FD8459-2B5C-48A5-9673-8D128202ED48}" dt="2026-03-23T08:09:27.718" v="6232" actId="47"/>
          <pc:sldLayoutMkLst>
            <pc:docMk/>
            <pc:sldMasterMk cId="1691894521" sldId="2147483966"/>
            <pc:sldLayoutMk cId="3668973177" sldId="2147484677"/>
          </pc:sldLayoutMkLst>
        </pc:sldLayoutChg>
        <pc:sldLayoutChg chg="del">
          <pc:chgData name="Yoel Kortick" userId="167978f5-7f40-4909-85d5-d4149554ad4e" providerId="ADAL" clId="{D5FD8459-2B5C-48A5-9673-8D128202ED48}" dt="2026-03-23T08:09:27.718" v="6232" actId="47"/>
          <pc:sldLayoutMkLst>
            <pc:docMk/>
            <pc:sldMasterMk cId="1691894521" sldId="2147483966"/>
            <pc:sldLayoutMk cId="898326815" sldId="2147484678"/>
          </pc:sldLayoutMkLst>
        </pc:sldLayoutChg>
        <pc:sldLayoutChg chg="del">
          <pc:chgData name="Yoel Kortick" userId="167978f5-7f40-4909-85d5-d4149554ad4e" providerId="ADAL" clId="{D5FD8459-2B5C-48A5-9673-8D128202ED48}" dt="2026-03-23T08:09:27.718" v="6232" actId="47"/>
          <pc:sldLayoutMkLst>
            <pc:docMk/>
            <pc:sldMasterMk cId="1691894521" sldId="2147483966"/>
            <pc:sldLayoutMk cId="1019332910" sldId="2147484679"/>
          </pc:sldLayoutMkLst>
        </pc:sldLayoutChg>
        <pc:sldLayoutChg chg="del">
          <pc:chgData name="Yoel Kortick" userId="167978f5-7f40-4909-85d5-d4149554ad4e" providerId="ADAL" clId="{D5FD8459-2B5C-48A5-9673-8D128202ED48}" dt="2026-03-23T08:09:27.718" v="6232" actId="47"/>
          <pc:sldLayoutMkLst>
            <pc:docMk/>
            <pc:sldMasterMk cId="1691894521" sldId="2147483966"/>
            <pc:sldLayoutMk cId="1079949545" sldId="2147484680"/>
          </pc:sldLayoutMkLst>
        </pc:sldLayoutChg>
        <pc:sldLayoutChg chg="del">
          <pc:chgData name="Yoel Kortick" userId="167978f5-7f40-4909-85d5-d4149554ad4e" providerId="ADAL" clId="{D5FD8459-2B5C-48A5-9673-8D128202ED48}" dt="2026-03-23T08:09:27.718" v="6232" actId="47"/>
          <pc:sldLayoutMkLst>
            <pc:docMk/>
            <pc:sldMasterMk cId="1691894521" sldId="2147483966"/>
            <pc:sldLayoutMk cId="420583865" sldId="2147484681"/>
          </pc:sldLayoutMkLst>
        </pc:sldLayoutChg>
        <pc:sldLayoutChg chg="del">
          <pc:chgData name="Yoel Kortick" userId="167978f5-7f40-4909-85d5-d4149554ad4e" providerId="ADAL" clId="{D5FD8459-2B5C-48A5-9673-8D128202ED48}" dt="2026-03-23T08:09:27.718" v="6232" actId="47"/>
          <pc:sldLayoutMkLst>
            <pc:docMk/>
            <pc:sldMasterMk cId="1691894521" sldId="2147483966"/>
            <pc:sldLayoutMk cId="2188194729" sldId="2147484682"/>
          </pc:sldLayoutMkLst>
        </pc:sldLayoutChg>
        <pc:sldLayoutChg chg="del">
          <pc:chgData name="Yoel Kortick" userId="167978f5-7f40-4909-85d5-d4149554ad4e" providerId="ADAL" clId="{D5FD8459-2B5C-48A5-9673-8D128202ED48}" dt="2026-03-23T08:09:27.718" v="6232" actId="47"/>
          <pc:sldLayoutMkLst>
            <pc:docMk/>
            <pc:sldMasterMk cId="1691894521" sldId="2147483966"/>
            <pc:sldLayoutMk cId="3219992059" sldId="2147484683"/>
          </pc:sldLayoutMkLst>
        </pc:sldLayoutChg>
        <pc:sldLayoutChg chg="del">
          <pc:chgData name="Yoel Kortick" userId="167978f5-7f40-4909-85d5-d4149554ad4e" providerId="ADAL" clId="{D5FD8459-2B5C-48A5-9673-8D128202ED48}" dt="2026-03-23T08:09:27.718" v="6232" actId="47"/>
          <pc:sldLayoutMkLst>
            <pc:docMk/>
            <pc:sldMasterMk cId="1691894521" sldId="2147483966"/>
            <pc:sldLayoutMk cId="3466837601" sldId="2147484684"/>
          </pc:sldLayoutMkLst>
        </pc:sldLayoutChg>
        <pc:sldLayoutChg chg="del">
          <pc:chgData name="Yoel Kortick" userId="167978f5-7f40-4909-85d5-d4149554ad4e" providerId="ADAL" clId="{D5FD8459-2B5C-48A5-9673-8D128202ED48}" dt="2026-03-23T08:09:27.718" v="6232" actId="47"/>
          <pc:sldLayoutMkLst>
            <pc:docMk/>
            <pc:sldMasterMk cId="1691894521" sldId="2147483966"/>
            <pc:sldLayoutMk cId="1760903154" sldId="2147484685"/>
          </pc:sldLayoutMkLst>
        </pc:sldLayoutChg>
        <pc:sldLayoutChg chg="del">
          <pc:chgData name="Yoel Kortick" userId="167978f5-7f40-4909-85d5-d4149554ad4e" providerId="ADAL" clId="{D5FD8459-2B5C-48A5-9673-8D128202ED48}" dt="2026-03-23T08:09:27.718" v="6232" actId="47"/>
          <pc:sldLayoutMkLst>
            <pc:docMk/>
            <pc:sldMasterMk cId="1691894521" sldId="2147483966"/>
            <pc:sldLayoutMk cId="212576071" sldId="2147484686"/>
          </pc:sldLayoutMkLst>
        </pc:sldLayoutChg>
        <pc:sldLayoutChg chg="del">
          <pc:chgData name="Yoel Kortick" userId="167978f5-7f40-4909-85d5-d4149554ad4e" providerId="ADAL" clId="{D5FD8459-2B5C-48A5-9673-8D128202ED48}" dt="2026-03-23T08:09:27.718" v="6232" actId="47"/>
          <pc:sldLayoutMkLst>
            <pc:docMk/>
            <pc:sldMasterMk cId="1691894521" sldId="2147483966"/>
            <pc:sldLayoutMk cId="1495548531" sldId="2147484687"/>
          </pc:sldLayoutMkLst>
        </pc:sldLayoutChg>
        <pc:sldLayoutChg chg="del">
          <pc:chgData name="Yoel Kortick" userId="167978f5-7f40-4909-85d5-d4149554ad4e" providerId="ADAL" clId="{D5FD8459-2B5C-48A5-9673-8D128202ED48}" dt="2026-03-23T08:09:27.718" v="6232" actId="47"/>
          <pc:sldLayoutMkLst>
            <pc:docMk/>
            <pc:sldMasterMk cId="1691894521" sldId="2147483966"/>
            <pc:sldLayoutMk cId="1316953492" sldId="2147484688"/>
          </pc:sldLayoutMkLst>
        </pc:sldLayoutChg>
        <pc:sldLayoutChg chg="del">
          <pc:chgData name="Yoel Kortick" userId="167978f5-7f40-4909-85d5-d4149554ad4e" providerId="ADAL" clId="{D5FD8459-2B5C-48A5-9673-8D128202ED48}" dt="2026-03-23T08:09:27.718" v="6232" actId="47"/>
          <pc:sldLayoutMkLst>
            <pc:docMk/>
            <pc:sldMasterMk cId="1691894521" sldId="2147483966"/>
            <pc:sldLayoutMk cId="810021126" sldId="2147484689"/>
          </pc:sldLayoutMkLst>
        </pc:sldLayoutChg>
        <pc:sldLayoutChg chg="del">
          <pc:chgData name="Yoel Kortick" userId="167978f5-7f40-4909-85d5-d4149554ad4e" providerId="ADAL" clId="{D5FD8459-2B5C-48A5-9673-8D128202ED48}" dt="2026-03-23T08:09:27.718" v="6232" actId="47"/>
          <pc:sldLayoutMkLst>
            <pc:docMk/>
            <pc:sldMasterMk cId="1691894521" sldId="2147483966"/>
            <pc:sldLayoutMk cId="857432768" sldId="2147484690"/>
          </pc:sldLayoutMkLst>
        </pc:sldLayoutChg>
        <pc:sldLayoutChg chg="del">
          <pc:chgData name="Yoel Kortick" userId="167978f5-7f40-4909-85d5-d4149554ad4e" providerId="ADAL" clId="{D5FD8459-2B5C-48A5-9673-8D128202ED48}" dt="2026-03-23T08:09:27.718" v="6232" actId="47"/>
          <pc:sldLayoutMkLst>
            <pc:docMk/>
            <pc:sldMasterMk cId="1691894521" sldId="2147483966"/>
            <pc:sldLayoutMk cId="617398408" sldId="2147484691"/>
          </pc:sldLayoutMkLst>
        </pc:sldLayoutChg>
        <pc:sldLayoutChg chg="del">
          <pc:chgData name="Yoel Kortick" userId="167978f5-7f40-4909-85d5-d4149554ad4e" providerId="ADAL" clId="{D5FD8459-2B5C-48A5-9673-8D128202ED48}" dt="2026-03-23T08:09:27.718" v="6232" actId="47"/>
          <pc:sldLayoutMkLst>
            <pc:docMk/>
            <pc:sldMasterMk cId="1691894521" sldId="2147483966"/>
            <pc:sldLayoutMk cId="3895226510" sldId="2147484692"/>
          </pc:sldLayoutMkLst>
        </pc:sldLayoutChg>
        <pc:sldLayoutChg chg="del">
          <pc:chgData name="Yoel Kortick" userId="167978f5-7f40-4909-85d5-d4149554ad4e" providerId="ADAL" clId="{D5FD8459-2B5C-48A5-9673-8D128202ED48}" dt="2026-03-22T15:04:54.285" v="2658" actId="47"/>
          <pc:sldLayoutMkLst>
            <pc:docMk/>
            <pc:sldMasterMk cId="1691894521" sldId="2147483966"/>
            <pc:sldLayoutMk cId="3928157334" sldId="2147484693"/>
          </pc:sldLayoutMkLst>
        </pc:sldLayoutChg>
        <pc:sldLayoutChg chg="del">
          <pc:chgData name="Yoel Kortick" userId="167978f5-7f40-4909-85d5-d4149554ad4e" providerId="ADAL" clId="{D5FD8459-2B5C-48A5-9673-8D128202ED48}" dt="2026-03-22T15:04:57.753" v="2659" actId="47"/>
          <pc:sldLayoutMkLst>
            <pc:docMk/>
            <pc:sldMasterMk cId="1691894521" sldId="2147483966"/>
            <pc:sldLayoutMk cId="1877383034" sldId="2147484694"/>
          </pc:sldLayoutMkLst>
        </pc:sldLayoutChg>
        <pc:sldLayoutChg chg="del">
          <pc:chgData name="Yoel Kortick" userId="167978f5-7f40-4909-85d5-d4149554ad4e" providerId="ADAL" clId="{D5FD8459-2B5C-48A5-9673-8D128202ED48}" dt="2026-03-22T15:05:27.895" v="2660" actId="47"/>
          <pc:sldLayoutMkLst>
            <pc:docMk/>
            <pc:sldMasterMk cId="1691894521" sldId="2147483966"/>
            <pc:sldLayoutMk cId="1387188944" sldId="2147484695"/>
          </pc:sldLayoutMkLst>
        </pc:sldLayoutChg>
        <pc:sldLayoutChg chg="del">
          <pc:chgData name="Yoel Kortick" userId="167978f5-7f40-4909-85d5-d4149554ad4e" providerId="ADAL" clId="{D5FD8459-2B5C-48A5-9673-8D128202ED48}" dt="2026-03-23T08:09:27.718" v="6232" actId="47"/>
          <pc:sldLayoutMkLst>
            <pc:docMk/>
            <pc:sldMasterMk cId="1691894521" sldId="2147483966"/>
            <pc:sldLayoutMk cId="1066773801" sldId="2147484696"/>
          </pc:sldLayoutMkLst>
        </pc:sldLayoutChg>
        <pc:sldLayoutChg chg="del">
          <pc:chgData name="Yoel Kortick" userId="167978f5-7f40-4909-85d5-d4149554ad4e" providerId="ADAL" clId="{D5FD8459-2B5C-48A5-9673-8D128202ED48}" dt="2026-03-23T08:09:27.718" v="6232" actId="47"/>
          <pc:sldLayoutMkLst>
            <pc:docMk/>
            <pc:sldMasterMk cId="1691894521" sldId="2147483966"/>
            <pc:sldLayoutMk cId="3443174172" sldId="2147484697"/>
          </pc:sldLayoutMkLst>
        </pc:sldLayoutChg>
        <pc:sldLayoutChg chg="del">
          <pc:chgData name="Yoel Kortick" userId="167978f5-7f40-4909-85d5-d4149554ad4e" providerId="ADAL" clId="{D5FD8459-2B5C-48A5-9673-8D128202ED48}" dt="2026-03-23T08:09:27.718" v="6232" actId="47"/>
          <pc:sldLayoutMkLst>
            <pc:docMk/>
            <pc:sldMasterMk cId="1691894521" sldId="2147483966"/>
            <pc:sldLayoutMk cId="2107736276" sldId="2147484698"/>
          </pc:sldLayoutMkLst>
        </pc:sldLayoutChg>
        <pc:sldLayoutChg chg="del">
          <pc:chgData name="Yoel Kortick" userId="167978f5-7f40-4909-85d5-d4149554ad4e" providerId="ADAL" clId="{D5FD8459-2B5C-48A5-9673-8D128202ED48}" dt="2026-03-23T08:09:27.718" v="6232" actId="47"/>
          <pc:sldLayoutMkLst>
            <pc:docMk/>
            <pc:sldMasterMk cId="1691894521" sldId="2147483966"/>
            <pc:sldLayoutMk cId="2107203417" sldId="2147484699"/>
          </pc:sldLayoutMkLst>
        </pc:sldLayoutChg>
        <pc:sldLayoutChg chg="del">
          <pc:chgData name="Yoel Kortick" userId="167978f5-7f40-4909-85d5-d4149554ad4e" providerId="ADAL" clId="{D5FD8459-2B5C-48A5-9673-8D128202ED48}" dt="2026-03-23T08:09:27.718" v="6232" actId="47"/>
          <pc:sldLayoutMkLst>
            <pc:docMk/>
            <pc:sldMasterMk cId="1691894521" sldId="2147483966"/>
            <pc:sldLayoutMk cId="155161231" sldId="2147484700"/>
          </pc:sldLayoutMkLst>
        </pc:sldLayoutChg>
        <pc:sldLayoutChg chg="del">
          <pc:chgData name="Yoel Kortick" userId="167978f5-7f40-4909-85d5-d4149554ad4e" providerId="ADAL" clId="{D5FD8459-2B5C-48A5-9673-8D128202ED48}" dt="2026-03-23T08:09:27.718" v="6232" actId="47"/>
          <pc:sldLayoutMkLst>
            <pc:docMk/>
            <pc:sldMasterMk cId="1691894521" sldId="2147483966"/>
            <pc:sldLayoutMk cId="516013061" sldId="2147484701"/>
          </pc:sldLayoutMkLst>
        </pc:sldLayoutChg>
        <pc:sldLayoutChg chg="del">
          <pc:chgData name="Yoel Kortick" userId="167978f5-7f40-4909-85d5-d4149554ad4e" providerId="ADAL" clId="{D5FD8459-2B5C-48A5-9673-8D128202ED48}" dt="2026-03-22T09:15:56.632" v="51" actId="2696"/>
          <pc:sldLayoutMkLst>
            <pc:docMk/>
            <pc:sldMasterMk cId="1691894521" sldId="2147483966"/>
            <pc:sldLayoutMk cId="564274246" sldId="2147484706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0DCCBB2-9BFB-0FF9-37D4-85313C70EB9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72E5F6-E5DE-D3DE-F70C-9B31258C15E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2DF918-E479-454E-8685-D417A61C6EE1}" type="datetimeFigureOut">
              <a:rPr lang="en-GB" smtClean="0"/>
              <a:t>23/03/2026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73DDEB-44CB-C8CA-07DD-B5A4E67A71D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CE5690-A65A-09E9-81A6-3F3C628D85B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8ED495-EBAE-4B9E-9301-E229ACD396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85844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CB2442-8D48-416A-8E31-1D6850296C54}" type="datetimeFigureOut">
              <a:rPr lang="en-GB" smtClean="0"/>
              <a:t>23/03/2026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62A9C7-AF8E-4C09-BB00-1E1EA1EE34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4730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62A9C7-AF8E-4C09-BB00-1E1EA1EE349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74880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sv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7.sv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Text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A33CC206-4FCA-03CD-59DF-935BD0FFF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688" y="368828"/>
            <a:ext cx="11421604" cy="30976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Header avenir demi </a:t>
            </a:r>
            <a:r>
              <a:rPr lang="he-IL" dirty="0"/>
              <a:t>32</a:t>
            </a:r>
            <a:r>
              <a:rPr lang="en-US" dirty="0" err="1"/>
              <a:t>pt</a:t>
            </a:r>
            <a:endParaRPr lang="en-GB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A2B2937-9F51-BE70-DB61-92D027919B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1292" y="6348353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0" name="Content Placeholder 59">
            <a:extLst>
              <a:ext uri="{FF2B5EF4-FFF2-40B4-BE49-F238E27FC236}">
                <a16:creationId xmlns:a16="http://schemas.microsoft.com/office/drawing/2014/main" id="{25F3EFC7-529D-BEEC-0E23-741A4B11A67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450673" cy="486361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4473970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7A82EB6-E62E-4833-A038-BF0E57DE18DE}"/>
              </a:ext>
            </a:extLst>
          </p:cNvPr>
          <p:cNvSpPr/>
          <p:nvPr userDrawn="1"/>
        </p:nvSpPr>
        <p:spPr>
          <a:xfrm>
            <a:off x="0" y="6764113"/>
            <a:ext cx="12192000" cy="128051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27381" y="93887"/>
            <a:ext cx="11233248" cy="76808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527381" y="1028735"/>
            <a:ext cx="11233248" cy="5184576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defRPr sz="3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6"/>
              </a:buClr>
              <a:defRPr sz="2667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400"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33">
                <a:latin typeface="+mn-lt"/>
              </a:defRPr>
            </a:lvl4pPr>
          </a:lstStyle>
          <a:p>
            <a:pPr lvl="0"/>
            <a:r>
              <a:rPr lang="en-US" dirty="0"/>
              <a:t>Edit style</a:t>
            </a:r>
            <a:endParaRPr lang="he-IL" dirty="0"/>
          </a:p>
          <a:p>
            <a:pPr lvl="1"/>
            <a:r>
              <a:rPr lang="en-US" dirty="0"/>
              <a:t>Edit style – 2nd level  </a:t>
            </a:r>
            <a:endParaRPr lang="he-IL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A2B6C60-B097-41F9-8E59-1BD6F73E6EDD}"/>
              </a:ext>
            </a:extLst>
          </p:cNvPr>
          <p:cNvSpPr/>
          <p:nvPr userDrawn="1"/>
        </p:nvSpPr>
        <p:spPr>
          <a:xfrm>
            <a:off x="0" y="1"/>
            <a:ext cx="239349" cy="861972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4C15C4B-B092-4E30-BF9B-FAD6ACDABB6C}"/>
              </a:ext>
            </a:extLst>
          </p:cNvPr>
          <p:cNvSpPr/>
          <p:nvPr userDrawn="1"/>
        </p:nvSpPr>
        <p:spPr>
          <a:xfrm>
            <a:off x="0" y="1"/>
            <a:ext cx="239349" cy="548679"/>
          </a:xfrm>
          <a:prstGeom prst="rect">
            <a:avLst/>
          </a:prstGeom>
          <a:solidFill>
            <a:srgbClr val="50CFDA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6188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Single image - 1 line only - Mint">
    <p:bg>
      <p:bgPr>
        <a:solidFill>
          <a:srgbClr val="FAF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DE1DE1A-FEDF-1BE9-3E03-3E9F8E862D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104063" y="0"/>
            <a:ext cx="5087938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F750CDF-31AB-E8C1-CF42-CAD926A8917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V="1">
            <a:off x="7918189" y="1414465"/>
            <a:ext cx="3699399" cy="4029075"/>
          </a:xfrm>
          <a:custGeom>
            <a:avLst/>
            <a:gdLst>
              <a:gd name="csX0" fmla="*/ 1154403 w 3699399"/>
              <a:gd name="csY0" fmla="*/ 840550 h 4029075"/>
              <a:gd name="csX1" fmla="*/ 1154405 w 3699399"/>
              <a:gd name="csY1" fmla="*/ 840378 h 4029075"/>
              <a:gd name="csX2" fmla="*/ 1154355 w 3699399"/>
              <a:gd name="csY2" fmla="*/ 840543 h 4029075"/>
              <a:gd name="csX3" fmla="*/ 1154867 w 3699399"/>
              <a:gd name="csY3" fmla="*/ 840612 h 4029075"/>
              <a:gd name="csX4" fmla="*/ 1154403 w 3699399"/>
              <a:gd name="csY4" fmla="*/ 840550 h 4029075"/>
              <a:gd name="csX5" fmla="*/ 1154402 w 3699399"/>
              <a:gd name="csY5" fmla="*/ 840608 h 4029075"/>
              <a:gd name="csX6" fmla="*/ 3184402 w 3699399"/>
              <a:gd name="csY6" fmla="*/ 2029099 h 4029075"/>
              <a:gd name="csX7" fmla="*/ 3699399 w 3699399"/>
              <a:gd name="csY7" fmla="*/ 1211982 h 4029075"/>
              <a:gd name="csX8" fmla="*/ 1629275 w 3699399"/>
              <a:gd name="csY8" fmla="*/ 0 h 4029075"/>
              <a:gd name="csX9" fmla="*/ 1400005 w 3699399"/>
              <a:gd name="csY9" fmla="*/ 335914 h 4029075"/>
              <a:gd name="csX10" fmla="*/ 1154405 w 3699399"/>
              <a:gd name="csY10" fmla="*/ 840378 h 4029075"/>
              <a:gd name="csX11" fmla="*/ 1154640 w 3699399"/>
              <a:gd name="csY11" fmla="*/ 840149 h 4029075"/>
              <a:gd name="csX12" fmla="*/ 3184402 w 3699399"/>
              <a:gd name="csY12" fmla="*/ 2029099 h 4029075"/>
              <a:gd name="csX13" fmla="*/ 566152 w 3699399"/>
              <a:gd name="csY13" fmla="*/ 3220887 h 4029075"/>
              <a:gd name="csX14" fmla="*/ 1131226 w 3699399"/>
              <a:gd name="csY14" fmla="*/ 3179359 h 4029075"/>
              <a:gd name="csX15" fmla="*/ 1037129 w 3699399"/>
              <a:gd name="csY15" fmla="*/ 2877570 h 4029075"/>
              <a:gd name="csX16" fmla="*/ 1004878 w 3699399"/>
              <a:gd name="csY16" fmla="*/ 1335172 h 4029075"/>
              <a:gd name="csX17" fmla="*/ 1154355 w 3699399"/>
              <a:gd name="csY17" fmla="*/ 840543 h 4029075"/>
              <a:gd name="csX18" fmla="*/ 875988 w 3699399"/>
              <a:gd name="csY18" fmla="*/ 802972 h 4029075"/>
              <a:gd name="csX19" fmla="*/ 590240 w 3699399"/>
              <a:gd name="csY19" fmla="*/ 788316 h 4029075"/>
              <a:gd name="csX20" fmla="*/ 183273 w 3699399"/>
              <a:gd name="csY20" fmla="*/ 808702 h 4029075"/>
              <a:gd name="csX21" fmla="*/ 160124 w 3699399"/>
              <a:gd name="csY21" fmla="*/ 3192751 h 4029075"/>
              <a:gd name="csX22" fmla="*/ 566152 w 3699399"/>
              <a:gd name="csY22" fmla="*/ 3220887 h 4029075"/>
              <a:gd name="csX23" fmla="*/ 1587588 w 3699399"/>
              <a:gd name="csY23" fmla="*/ 4029075 h 4029075"/>
              <a:gd name="csX24" fmla="*/ 3683200 w 3699399"/>
              <a:gd name="csY24" fmla="*/ 2856108 h 4029075"/>
              <a:gd name="csX25" fmla="*/ 3184168 w 3699399"/>
              <a:gd name="csY25" fmla="*/ 2029324 h 4029075"/>
              <a:gd name="csX26" fmla="*/ 1131226 w 3699399"/>
              <a:gd name="csY26" fmla="*/ 3179356 h 4029075"/>
              <a:gd name="csX27" fmla="*/ 1587588 w 3699399"/>
              <a:gd name="csY27" fmla="*/ 4029075 h 402907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</a:cxnLst>
            <a:rect l="l" t="t" r="r" b="b"/>
            <a:pathLst>
              <a:path w="3699399" h="4029075">
                <a:moveTo>
                  <a:pt x="1154403" y="840550"/>
                </a:moveTo>
                <a:lnTo>
                  <a:pt x="1154405" y="840378"/>
                </a:lnTo>
                <a:lnTo>
                  <a:pt x="1154355" y="840543"/>
                </a:lnTo>
                <a:close/>
                <a:moveTo>
                  <a:pt x="1154867" y="840612"/>
                </a:moveTo>
                <a:lnTo>
                  <a:pt x="1154403" y="840550"/>
                </a:lnTo>
                <a:lnTo>
                  <a:pt x="1154402" y="840608"/>
                </a:lnTo>
                <a:close/>
                <a:moveTo>
                  <a:pt x="3184402" y="2029099"/>
                </a:moveTo>
                <a:cubicBezTo>
                  <a:pt x="3393197" y="1784274"/>
                  <a:pt x="3567532" y="1509308"/>
                  <a:pt x="3699399" y="1211982"/>
                </a:cubicBezTo>
                <a:cubicBezTo>
                  <a:pt x="3147826" y="631746"/>
                  <a:pt x="2434302" y="203877"/>
                  <a:pt x="1629275" y="0"/>
                </a:cubicBezTo>
                <a:cubicBezTo>
                  <a:pt x="1546369" y="107134"/>
                  <a:pt x="1469715" y="218948"/>
                  <a:pt x="1400005" y="335914"/>
                </a:cubicBezTo>
                <a:cubicBezTo>
                  <a:pt x="1303032" y="498610"/>
                  <a:pt x="1221623" y="667461"/>
                  <a:pt x="1154405" y="840378"/>
                </a:cubicBezTo>
                <a:lnTo>
                  <a:pt x="1154640" y="840149"/>
                </a:lnTo>
                <a:cubicBezTo>
                  <a:pt x="1969574" y="984498"/>
                  <a:pt x="2683274" y="1418143"/>
                  <a:pt x="3184402" y="2029099"/>
                </a:cubicBezTo>
                <a:close/>
                <a:moveTo>
                  <a:pt x="566152" y="3220887"/>
                </a:moveTo>
                <a:cubicBezTo>
                  <a:pt x="758557" y="3222721"/>
                  <a:pt x="947152" y="3208340"/>
                  <a:pt x="1131226" y="3179359"/>
                </a:cubicBezTo>
                <a:cubicBezTo>
                  <a:pt x="1095565" y="3080802"/>
                  <a:pt x="1063889" y="2980204"/>
                  <a:pt x="1037129" y="2877570"/>
                </a:cubicBezTo>
                <a:cubicBezTo>
                  <a:pt x="903572" y="2364118"/>
                  <a:pt x="894768" y="1838598"/>
                  <a:pt x="1004878" y="1335172"/>
                </a:cubicBezTo>
                <a:lnTo>
                  <a:pt x="1154355" y="840543"/>
                </a:lnTo>
                <a:lnTo>
                  <a:pt x="875988" y="802972"/>
                </a:lnTo>
                <a:cubicBezTo>
                  <a:pt x="781847" y="794187"/>
                  <a:pt x="686557" y="789234"/>
                  <a:pt x="590240" y="788316"/>
                </a:cubicBezTo>
                <a:cubicBezTo>
                  <a:pt x="452640" y="787004"/>
                  <a:pt x="316828" y="794029"/>
                  <a:pt x="183273" y="808702"/>
                </a:cubicBezTo>
                <a:cubicBezTo>
                  <a:pt x="-57392" y="1597467"/>
                  <a:pt x="-56794" y="2424583"/>
                  <a:pt x="160124" y="3192751"/>
                </a:cubicBezTo>
                <a:cubicBezTo>
                  <a:pt x="293135" y="3209965"/>
                  <a:pt x="428556" y="3219575"/>
                  <a:pt x="566152" y="3220887"/>
                </a:cubicBezTo>
                <a:close/>
                <a:moveTo>
                  <a:pt x="1587588" y="4029075"/>
                </a:moveTo>
                <a:cubicBezTo>
                  <a:pt x="2397355" y="3840821"/>
                  <a:pt x="3119988" y="3426410"/>
                  <a:pt x="3683200" y="2856108"/>
                </a:cubicBezTo>
                <a:cubicBezTo>
                  <a:pt x="3557131" y="2556323"/>
                  <a:pt x="3388168" y="2278085"/>
                  <a:pt x="3184168" y="2029324"/>
                </a:cubicBezTo>
                <a:cubicBezTo>
                  <a:pt x="2671034" y="2630612"/>
                  <a:pt x="1948810" y="3050801"/>
                  <a:pt x="1131226" y="3179356"/>
                </a:cubicBezTo>
                <a:cubicBezTo>
                  <a:pt x="1242302" y="3485931"/>
                  <a:pt x="1396270" y="3771192"/>
                  <a:pt x="1587588" y="4029075"/>
                </a:cubicBezTo>
                <a:close/>
              </a:path>
            </a:pathLst>
          </a:cu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87C1EC7-2E13-80DF-8969-71DEFD132096}"/>
              </a:ext>
            </a:extLst>
          </p:cNvPr>
          <p:cNvSpPr/>
          <p:nvPr userDrawn="1"/>
        </p:nvSpPr>
        <p:spPr>
          <a:xfrm>
            <a:off x="7104063" y="0"/>
            <a:ext cx="5087937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7000"/>
                </a:schemeClr>
              </a:gs>
              <a:gs pos="49500">
                <a:srgbClr val="000000">
                  <a:alpha val="25000"/>
                </a:srgbClr>
              </a:gs>
              <a:gs pos="100000">
                <a:schemeClr val="tx1">
                  <a:alpha val="47000"/>
                </a:schemeClr>
              </a:gs>
            </a:gsLst>
            <a:lin ang="5400000" scaled="1"/>
            <a:tileRect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IN">
              <a:solidFill>
                <a:schemeClr val="bg1"/>
              </a:solidFill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AEBA3B9D-EFAF-C82D-5545-446352BE1A9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0864" y="517645"/>
            <a:ext cx="1860650" cy="333729"/>
          </a:xfrm>
          <a:prstGeom prst="rect">
            <a:avLst/>
          </a:prstGeom>
        </p:spPr>
      </p:pic>
      <p:pic>
        <p:nvPicPr>
          <p:cNvPr id="68" name="Graphic 67">
            <a:extLst>
              <a:ext uri="{FF2B5EF4-FFF2-40B4-BE49-F238E27FC236}">
                <a16:creationId xmlns:a16="http://schemas.microsoft.com/office/drawing/2014/main" id="{D442F23D-816F-0119-390A-1A6DBC1ABCA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482496" y="485575"/>
            <a:ext cx="1323250" cy="397870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E0CFD6CD-0118-48FC-B0D7-AD8A79C3207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482496" y="485575"/>
            <a:ext cx="1323250" cy="397870"/>
          </a:xfrm>
          <a:prstGeom prst="rect">
            <a:avLst/>
          </a:prstGeom>
        </p:spPr>
      </p:pic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3C71A059-E6AB-BF30-242F-66896337C13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50864" y="2514600"/>
            <a:ext cx="5616574" cy="1496862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360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/>
              <a:t>Simple cover two or three line title lorem ipsum 36pt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FED14B45-4312-06A3-D350-EC19630AFC3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0864" y="4095818"/>
            <a:ext cx="5616574" cy="281703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l">
              <a:lnSpc>
                <a:spcPct val="85000"/>
              </a:lnSpc>
              <a:buNone/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Presentation subtitle here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0320E4DC-2086-A329-BD0C-91AEC4E7843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7438" y="4919303"/>
            <a:ext cx="5584522" cy="2215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90000"/>
              </a:lnSpc>
              <a:buNone/>
              <a:defRPr sz="1600" baseline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Forename Surname  |  Month 00, 0000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50380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ark Image - Agenda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6584845-2D0C-B166-A31E-DCE51E304B1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r="19290"/>
          <a:stretch>
            <a:fillRect/>
          </a:stretch>
        </p:blipFill>
        <p:spPr>
          <a:xfrm>
            <a:off x="1" y="0"/>
            <a:ext cx="4151313" cy="6858000"/>
          </a:xfrm>
          <a:custGeom>
            <a:avLst/>
            <a:gdLst>
              <a:gd name="csX0" fmla="*/ 0 w 4151313"/>
              <a:gd name="csY0" fmla="*/ 0 h 6858000"/>
              <a:gd name="csX1" fmla="*/ 4151313 w 4151313"/>
              <a:gd name="csY1" fmla="*/ 0 h 6858000"/>
              <a:gd name="csX2" fmla="*/ 4151313 w 4151313"/>
              <a:gd name="csY2" fmla="*/ 6858000 h 6858000"/>
              <a:gd name="csX3" fmla="*/ 0 w 4151313"/>
              <a:gd name="csY3" fmla="*/ 6858000 h 6858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4151313" h="6858000">
                <a:moveTo>
                  <a:pt x="0" y="0"/>
                </a:moveTo>
                <a:lnTo>
                  <a:pt x="4151313" y="0"/>
                </a:lnTo>
                <a:lnTo>
                  <a:pt x="4151313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672C509C-325E-8FBC-88FD-8F29EB5BDB8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0864" y="6455269"/>
            <a:ext cx="2416810" cy="223520"/>
          </a:xfrm>
          <a:prstGeom prst="rect">
            <a:avLst/>
          </a:prstGeom>
        </p:spPr>
      </p:pic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6ABCF479-60C4-0DF6-96ED-879A861B2AF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50864" y="703134"/>
            <a:ext cx="2808286" cy="539751"/>
          </a:xfrm>
        </p:spPr>
        <p:txBody>
          <a:bodyPr tIns="0" anchor="t" anchorCtr="0"/>
          <a:lstStyle>
            <a:lvl1pPr marL="0" indent="0" algn="l">
              <a:lnSpc>
                <a:spcPct val="85000"/>
              </a:lnSpc>
              <a:buNone/>
              <a:defRPr sz="3600" spc="0" baseline="0">
                <a:solidFill>
                  <a:schemeClr val="accent2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Agenda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-1" y="4646538"/>
            <a:ext cx="4151313" cy="2211462"/>
          </a:xfrm>
          <a:prstGeom prst="rect">
            <a:avLst/>
          </a:prstGeom>
          <a:gradFill flip="none" rotWithShape="1">
            <a:gsLst>
              <a:gs pos="67958">
                <a:schemeClr val="bg1">
                  <a:alpha val="24000"/>
                </a:schemeClr>
              </a:gs>
              <a:gs pos="26000">
                <a:schemeClr val="bg1">
                  <a:alpha val="0"/>
                </a:schemeClr>
              </a:gs>
              <a:gs pos="100000">
                <a:schemeClr val="bg1">
                  <a:alpha val="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1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0E4BA98-EBD8-08EA-CCA2-6C45D7C1C34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0864" y="6455269"/>
            <a:ext cx="2416810" cy="223520"/>
          </a:xfrm>
          <a:prstGeom prst="rect">
            <a:avLst/>
          </a:prstGeom>
        </p:spPr>
      </p:pic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25F146E2-DB15-48F6-29E8-B9804DA489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92650" y="728663"/>
            <a:ext cx="6948488" cy="2492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90000"/>
              </a:lnSpc>
              <a:buNone/>
              <a:defRPr sz="18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Section 1 avenir pro 18pt</a:t>
            </a:r>
            <a:endParaRPr lang="en-GB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B08BB511-6597-E423-555A-39F8DD1DC0E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92650" y="1042484"/>
            <a:ext cx="6948488" cy="246221"/>
          </a:xfrm>
        </p:spPr>
        <p:txBody>
          <a:bodyPr>
            <a:sp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Sub Title</a:t>
            </a:r>
            <a:endParaRPr lang="en-GB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E73B20E0-EB33-8C70-D781-20DA50CFE52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92650" y="1682526"/>
            <a:ext cx="6948488" cy="2492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90000"/>
              </a:lnSpc>
              <a:buNone/>
              <a:defRPr sz="18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Section 2 avenir pro 18pt</a:t>
            </a:r>
            <a:endParaRPr lang="en-GB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25B8AAD1-4687-1B39-255E-199957025FA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692650" y="1996347"/>
            <a:ext cx="6948488" cy="246221"/>
          </a:xfrm>
        </p:spPr>
        <p:txBody>
          <a:bodyPr>
            <a:sp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Sub Title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B57F8EE-B5C6-D1E9-B938-FA846A95A32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692650" y="2670530"/>
            <a:ext cx="6948488" cy="2492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90000"/>
              </a:lnSpc>
              <a:buNone/>
              <a:defRPr sz="18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Section 3 avenir pro 18pt</a:t>
            </a:r>
            <a:endParaRPr lang="en-GB"/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43D18194-714A-0139-BEF1-024A05BD5EF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692650" y="2984351"/>
            <a:ext cx="6948488" cy="246221"/>
          </a:xfrm>
        </p:spPr>
        <p:txBody>
          <a:bodyPr>
            <a:sp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Sub Title</a:t>
            </a:r>
            <a:endParaRPr lang="en-GB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AC676434-CB80-BDF2-2B39-FB7BF3F38B0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692650" y="3658534"/>
            <a:ext cx="6948488" cy="2492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90000"/>
              </a:lnSpc>
              <a:buNone/>
              <a:defRPr sz="18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Section 4 avenir pro 18pt</a:t>
            </a:r>
            <a:endParaRPr lang="en-GB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489CC10D-641F-B04F-0700-892522E43C3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692650" y="3972355"/>
            <a:ext cx="6948488" cy="246221"/>
          </a:xfrm>
        </p:spPr>
        <p:txBody>
          <a:bodyPr>
            <a:sp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Sub Title</a:t>
            </a:r>
            <a:endParaRPr lang="en-GB"/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89E4E83C-B58B-739C-BA5C-2F66879D01E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692650" y="4646538"/>
            <a:ext cx="6948488" cy="2492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90000"/>
              </a:lnSpc>
              <a:buNone/>
              <a:defRPr sz="18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Section 5 avenir pro 18pt</a:t>
            </a:r>
            <a:endParaRPr lang="en-GB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D0EA3012-BDC4-37C6-AFCC-E2240ED6C25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692650" y="4960359"/>
            <a:ext cx="6948488" cy="246221"/>
          </a:xfrm>
        </p:spPr>
        <p:txBody>
          <a:bodyPr>
            <a:sp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Sub Title</a:t>
            </a:r>
            <a:endParaRPr lang="en-GB"/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CBA97248-6851-416C-5B1A-60FBA5E7338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692650" y="5634542"/>
            <a:ext cx="6948488" cy="2492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90000"/>
              </a:lnSpc>
              <a:buNone/>
              <a:defRPr sz="18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Section 6 avenir pro 18pt</a:t>
            </a:r>
            <a:endParaRPr lang="en-GB"/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1E862745-59C4-A59B-0A2A-B6446332F34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692650" y="5948363"/>
            <a:ext cx="6948488" cy="246221"/>
          </a:xfrm>
        </p:spPr>
        <p:txBody>
          <a:bodyPr>
            <a:sp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Sub 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43946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_Image_2">
    <p:bg>
      <p:bgPr>
        <a:solidFill>
          <a:srgbClr val="FAF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CBF26A9-A57C-0B40-4713-B6241152CF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0486" r="10486"/>
          <a:stretch/>
        </p:blipFill>
        <p:spPr>
          <a:xfrm>
            <a:off x="4062413" y="0"/>
            <a:ext cx="8129587" cy="6858000"/>
          </a:xfrm>
          <a:custGeom>
            <a:avLst/>
            <a:gdLst>
              <a:gd name="csX0" fmla="*/ 4064000 w 8129587"/>
              <a:gd name="csY0" fmla="*/ 0 h 6858000"/>
              <a:gd name="csX1" fmla="*/ 8129587 w 8129587"/>
              <a:gd name="csY1" fmla="*/ 0 h 6858000"/>
              <a:gd name="csX2" fmla="*/ 8129587 w 8129587"/>
              <a:gd name="csY2" fmla="*/ 6858000 h 6858000"/>
              <a:gd name="csX3" fmla="*/ 0 w 8129587"/>
              <a:gd name="csY3" fmla="*/ 6858000 h 6858000"/>
              <a:gd name="csX4" fmla="*/ 0 w 8129587"/>
              <a:gd name="csY4" fmla="*/ 6857452 h 6858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8129587" h="6858000">
                <a:moveTo>
                  <a:pt x="4064000" y="0"/>
                </a:moveTo>
                <a:lnTo>
                  <a:pt x="8129587" y="0"/>
                </a:lnTo>
                <a:lnTo>
                  <a:pt x="8129587" y="6858000"/>
                </a:lnTo>
                <a:lnTo>
                  <a:pt x="0" y="6858000"/>
                </a:lnTo>
                <a:lnTo>
                  <a:pt x="0" y="6857452"/>
                </a:lnTo>
                <a:close/>
              </a:path>
            </a:pathLst>
          </a:custGeom>
        </p:spPr>
      </p:pic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C9B7B686-B8CC-7FC9-3071-2099B0DCFCB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50864" y="963777"/>
            <a:ext cx="4667088" cy="2586789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60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Section break Slide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0F1E173B-9917-EC2D-7E46-ABCD7C5EAD2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0864" y="3904227"/>
            <a:ext cx="4667088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l">
              <a:lnSpc>
                <a:spcPct val="85000"/>
              </a:lnSpc>
              <a:buNone/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Section break subtitle here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2030F6C-559D-28F2-9DD2-178C5A188591}"/>
              </a:ext>
            </a:extLst>
          </p:cNvPr>
          <p:cNvSpPr/>
          <p:nvPr userDrawn="1"/>
        </p:nvSpPr>
        <p:spPr>
          <a:xfrm>
            <a:off x="7104063" y="3904227"/>
            <a:ext cx="5087937" cy="2953773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44000"/>
                </a:schemeClr>
              </a:gs>
              <a:gs pos="48000">
                <a:schemeClr val="tx1">
                  <a:alpha val="0"/>
                </a:schemeClr>
              </a:gs>
            </a:gsLst>
            <a:lin ang="13500000" scaled="1"/>
            <a:tileRect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lvl="0"/>
            <a:endParaRPr lang="en-IN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FF0B02EB-01AA-6450-A6DA-9C4C2C00212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50689" y="6371284"/>
            <a:ext cx="990449" cy="297804"/>
          </a:xfrm>
          <a:prstGeom prst="rect">
            <a:avLst/>
          </a:prstGeom>
        </p:spPr>
      </p:pic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B7BC6FBE-DCC3-D37D-2C30-1D77264818A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7437" y="4628526"/>
            <a:ext cx="4644963" cy="2215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90000"/>
              </a:lnSpc>
              <a:buNone/>
              <a:defRPr sz="1600" baseline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Forename Surname  |  Month 00, 0000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69401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osing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4852542-6179-1DB8-42D8-4BCA355971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5594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sX0" fmla="*/ 0 w 12192000"/>
              <a:gd name="csY0" fmla="*/ 0 h 6858000"/>
              <a:gd name="csX1" fmla="*/ 12192000 w 12192000"/>
              <a:gd name="csY1" fmla="*/ 0 h 6858000"/>
              <a:gd name="csX2" fmla="*/ 12192000 w 12192000"/>
              <a:gd name="csY2" fmla="*/ 6858000 h 6858000"/>
              <a:gd name="csX3" fmla="*/ 0 w 12192000"/>
              <a:gd name="csY3" fmla="*/ 6858000 h 6858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50BB0C6-EB58-C307-D686-8870FE83D3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33477" t="3349" r="33477" b="36245"/>
          <a:stretch>
            <a:fillRect/>
          </a:stretch>
        </p:blipFill>
        <p:spPr>
          <a:xfrm flipV="1">
            <a:off x="4081465" y="1042252"/>
            <a:ext cx="4029071" cy="4388122"/>
          </a:xfrm>
          <a:custGeom>
            <a:avLst/>
            <a:gdLst>
              <a:gd name="csX0" fmla="*/ 3475604 w 4029071"/>
              <a:gd name="csY0" fmla="*/ 2193719 h 4388122"/>
              <a:gd name="csX1" fmla="*/ 4029071 w 4029071"/>
              <a:gd name="csY1" fmla="*/ 1298501 h 4388122"/>
              <a:gd name="csX2" fmla="*/ 1756899 w 4029071"/>
              <a:gd name="csY2" fmla="*/ 0 h 4388122"/>
              <a:gd name="csX3" fmla="*/ 1247678 w 4029071"/>
              <a:gd name="csY3" fmla="*/ 920090 h 4388122"/>
              <a:gd name="csX4" fmla="*/ 3475604 w 4029071"/>
              <a:gd name="csY4" fmla="*/ 2193719 h 4388122"/>
              <a:gd name="csX5" fmla="*/ 718047 w 4029071"/>
              <a:gd name="csY5" fmla="*/ 3517433 h 4388122"/>
              <a:gd name="csX6" fmla="*/ 1247054 w 4029071"/>
              <a:gd name="csY6" fmla="*/ 3467463 h 4388122"/>
              <a:gd name="csX7" fmla="*/ 1141253 w 4029071"/>
              <a:gd name="csY7" fmla="*/ 3139894 h 4388122"/>
              <a:gd name="csX8" fmla="*/ 1247661 w 4029071"/>
              <a:gd name="csY8" fmla="*/ 920090 h 4388122"/>
              <a:gd name="csX9" fmla="*/ 186752 w 4029071"/>
              <a:gd name="csY9" fmla="*/ 895464 h 4388122"/>
              <a:gd name="csX10" fmla="*/ 187246 w 4029071"/>
              <a:gd name="csY10" fmla="*/ 3492030 h 4388122"/>
              <a:gd name="csX11" fmla="*/ 718047 w 4029071"/>
              <a:gd name="csY11" fmla="*/ 3517433 h 4388122"/>
              <a:gd name="csX12" fmla="*/ 1754228 w 4029071"/>
              <a:gd name="csY12" fmla="*/ 4388122 h 4388122"/>
              <a:gd name="csX13" fmla="*/ 4029051 w 4029071"/>
              <a:gd name="csY13" fmla="*/ 3088935 h 4388122"/>
              <a:gd name="csX14" fmla="*/ 3475604 w 4029071"/>
              <a:gd name="csY14" fmla="*/ 2193719 h 4388122"/>
              <a:gd name="csX15" fmla="*/ 1247054 w 4029071"/>
              <a:gd name="csY15" fmla="*/ 3467442 h 4388122"/>
              <a:gd name="csX16" fmla="*/ 1754228 w 4029071"/>
              <a:gd name="csY16" fmla="*/ 4388122 h 438812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4029071" h="4388122">
                <a:moveTo>
                  <a:pt x="3475604" y="2193719"/>
                </a:moveTo>
                <a:cubicBezTo>
                  <a:pt x="3702639" y="1923156"/>
                  <a:pt x="3889050" y="1621634"/>
                  <a:pt x="4029071" y="1298501"/>
                </a:cubicBezTo>
                <a:cubicBezTo>
                  <a:pt x="3411601" y="661336"/>
                  <a:pt x="2623551" y="210978"/>
                  <a:pt x="1756899" y="0"/>
                </a:cubicBezTo>
                <a:cubicBezTo>
                  <a:pt x="1542983" y="280687"/>
                  <a:pt x="1371453" y="590625"/>
                  <a:pt x="1247678" y="920090"/>
                </a:cubicBezTo>
                <a:cubicBezTo>
                  <a:pt x="2120679" y="1067030"/>
                  <a:pt x="2911271" y="1518998"/>
                  <a:pt x="3475604" y="2193719"/>
                </a:cubicBezTo>
                <a:close/>
                <a:moveTo>
                  <a:pt x="718047" y="3517433"/>
                </a:moveTo>
                <a:cubicBezTo>
                  <a:pt x="895138" y="3513327"/>
                  <a:pt x="1071931" y="3496656"/>
                  <a:pt x="1247054" y="3467463"/>
                </a:cubicBezTo>
                <a:cubicBezTo>
                  <a:pt x="1207053" y="3360524"/>
                  <a:pt x="1171473" y="3251384"/>
                  <a:pt x="1141253" y="3139894"/>
                </a:cubicBezTo>
                <a:cubicBezTo>
                  <a:pt x="940796" y="2407183"/>
                  <a:pt x="978008" y="1630753"/>
                  <a:pt x="1247661" y="920090"/>
                </a:cubicBezTo>
                <a:cubicBezTo>
                  <a:pt x="897056" y="861567"/>
                  <a:pt x="539761" y="853283"/>
                  <a:pt x="186752" y="895464"/>
                </a:cubicBezTo>
                <a:cubicBezTo>
                  <a:pt x="-62408" y="1743476"/>
                  <a:pt x="-62256" y="2644114"/>
                  <a:pt x="187246" y="3492030"/>
                </a:cubicBezTo>
                <a:cubicBezTo>
                  <a:pt x="363563" y="3513084"/>
                  <a:pt x="540954" y="3521539"/>
                  <a:pt x="718047" y="3517433"/>
                </a:cubicBezTo>
                <a:close/>
                <a:moveTo>
                  <a:pt x="1754228" y="4388122"/>
                </a:moveTo>
                <a:cubicBezTo>
                  <a:pt x="2621901" y="4177407"/>
                  <a:pt x="3410956" y="3726765"/>
                  <a:pt x="4029051" y="3088935"/>
                </a:cubicBezTo>
                <a:cubicBezTo>
                  <a:pt x="3889031" y="2765783"/>
                  <a:pt x="3702639" y="2464283"/>
                  <a:pt x="3475604" y="2193719"/>
                </a:cubicBezTo>
                <a:cubicBezTo>
                  <a:pt x="2911138" y="2868591"/>
                  <a:pt x="2120281" y="3320615"/>
                  <a:pt x="1247054" y="3467442"/>
                </a:cubicBezTo>
                <a:cubicBezTo>
                  <a:pt x="1370165" y="3796985"/>
                  <a:pt x="1541012" y="4107112"/>
                  <a:pt x="1754228" y="4388122"/>
                </a:cubicBezTo>
                <a:close/>
              </a:path>
            </a:pathLst>
          </a:custGeom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5693152-BF5F-D9E2-E8CA-FDA244846E95}"/>
              </a:ext>
            </a:extLst>
          </p:cNvPr>
          <p:cNvSpPr/>
          <p:nvPr userDrawn="1"/>
        </p:nvSpPr>
        <p:spPr>
          <a:xfrm flipV="1">
            <a:off x="0" y="0"/>
            <a:ext cx="12192000" cy="6858000"/>
          </a:xfrm>
          <a:custGeom>
            <a:avLst/>
            <a:gdLst>
              <a:gd name="csX0" fmla="*/ 0 w 12192000"/>
              <a:gd name="csY0" fmla="*/ 0 h 6858000"/>
              <a:gd name="csX1" fmla="*/ 12192000 w 12192000"/>
              <a:gd name="csY1" fmla="*/ 0 h 6858000"/>
              <a:gd name="csX2" fmla="*/ 12192000 w 12192000"/>
              <a:gd name="csY2" fmla="*/ 549275 h 6858000"/>
              <a:gd name="csX3" fmla="*/ 12192000 w 12192000"/>
              <a:gd name="csY3" fmla="*/ 6308725 h 6858000"/>
              <a:gd name="csX4" fmla="*/ 12192000 w 12192000"/>
              <a:gd name="csY4" fmla="*/ 6858000 h 6858000"/>
              <a:gd name="csX5" fmla="*/ 0 w 12192000"/>
              <a:gd name="csY5" fmla="*/ 6858000 h 6858000"/>
              <a:gd name="csX6" fmla="*/ 0 w 12192000"/>
              <a:gd name="csY6" fmla="*/ 6308725 h 6858000"/>
              <a:gd name="csX7" fmla="*/ 0 w 12192000"/>
              <a:gd name="csY7" fmla="*/ 549275 h 6858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549275"/>
                </a:lnTo>
                <a:lnTo>
                  <a:pt x="12192000" y="6308725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6308725"/>
                </a:lnTo>
                <a:lnTo>
                  <a:pt x="0" y="549275"/>
                </a:lnTo>
                <a:close/>
              </a:path>
            </a:pathLst>
          </a:custGeom>
          <a:gradFill flip="none" rotWithShape="1">
            <a:gsLst>
              <a:gs pos="0">
                <a:schemeClr val="tx1">
                  <a:alpha val="38000"/>
                </a:schemeClr>
              </a:gs>
              <a:gs pos="40000">
                <a:srgbClr val="000000">
                  <a:alpha val="0"/>
                </a:srgbClr>
              </a:gs>
              <a:gs pos="100000">
                <a:schemeClr val="tx1">
                  <a:alpha val="47000"/>
                </a:schemeClr>
              </a:gs>
            </a:gsLst>
            <a:lin ang="5400000" scaled="1"/>
            <a:tileRect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lvl="0"/>
            <a:r>
              <a:rPr lang="en-US">
                <a:solidFill>
                  <a:schemeClr val="bg1"/>
                </a:solidFill>
              </a:rPr>
              <a:t>z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A12E4C23-2F3A-8753-E7A6-87E3167FAE3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7475" y="517645"/>
            <a:ext cx="1860650" cy="333729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F93D023D-68F3-CE97-920C-D1F747E7551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482496" y="485575"/>
            <a:ext cx="1323250" cy="397870"/>
          </a:xfrm>
          <a:prstGeom prst="rect">
            <a:avLst/>
          </a:prstGeom>
        </p:spPr>
      </p:pic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DA62EF8C-BFE6-4074-DD9F-9FB2D3ABFF2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11482" y="2526668"/>
            <a:ext cx="5169036" cy="948620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72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fr-FR" err="1"/>
              <a:t>Thank</a:t>
            </a:r>
            <a:r>
              <a:rPr lang="fr-FR"/>
              <a:t> You</a:t>
            </a:r>
            <a:endParaRPr lang="en-US"/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10C381DE-B65A-95F1-5C06-5E0C594B456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59151" y="3751888"/>
            <a:ext cx="5473700" cy="252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90000"/>
              </a:lnSpc>
              <a:buNone/>
              <a:defRPr sz="1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Forename Surname</a:t>
            </a:r>
            <a:endParaRPr lang="en-GB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23EA8742-66CE-6012-166B-CF928AD72E3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59150" y="4018019"/>
            <a:ext cx="5473699" cy="252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9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forename.surname@clarivate.com</a:t>
            </a:r>
            <a:endParaRPr lang="en-GB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1F1A19CF-B4B1-A8D9-F15F-71511B6E098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59151" y="4312687"/>
            <a:ext cx="5473699" cy="252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90000"/>
              </a:lnSpc>
              <a:buNone/>
              <a:defRPr sz="17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+000 0000 0000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21432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image - 1 line onl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6588C067-B393-9489-E4ED-1958F0FE3B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5969925 w 12192000"/>
              <a:gd name="connsiteY0" fmla="*/ 446137 h 6858000"/>
              <a:gd name="connsiteX1" fmla="*/ 5932287 w 12192000"/>
              <a:gd name="connsiteY1" fmla="*/ 448451 h 6858000"/>
              <a:gd name="connsiteX2" fmla="*/ 5932287 w 12192000"/>
              <a:gd name="connsiteY2" fmla="*/ 671046 h 6858000"/>
              <a:gd name="connsiteX3" fmla="*/ 5969925 w 12192000"/>
              <a:gd name="connsiteY3" fmla="*/ 673360 h 6858000"/>
              <a:gd name="connsiteX4" fmla="*/ 6022220 w 12192000"/>
              <a:gd name="connsiteY4" fmla="*/ 669042 h 6858000"/>
              <a:gd name="connsiteX5" fmla="*/ 6022220 w 12192000"/>
              <a:gd name="connsiteY5" fmla="*/ 669000 h 6858000"/>
              <a:gd name="connsiteX6" fmla="*/ 6022331 w 12192000"/>
              <a:gd name="connsiteY6" fmla="*/ 668971 h 6858000"/>
              <a:gd name="connsiteX7" fmla="*/ 6044431 w 12192000"/>
              <a:gd name="connsiteY7" fmla="*/ 716091 h 6858000"/>
              <a:gd name="connsiteX8" fmla="*/ 6065257 w 12192000"/>
              <a:gd name="connsiteY8" fmla="*/ 747714 h 6858000"/>
              <a:gd name="connsiteX9" fmla="*/ 6257771 w 12192000"/>
              <a:gd name="connsiteY9" fmla="*/ 636493 h 6858000"/>
              <a:gd name="connsiteX10" fmla="*/ 6210878 w 12192000"/>
              <a:gd name="connsiteY10" fmla="*/ 559826 h 6858000"/>
              <a:gd name="connsiteX11" fmla="*/ 6076795 w 12192000"/>
              <a:gd name="connsiteY11" fmla="*/ 654536 h 6858000"/>
              <a:gd name="connsiteX12" fmla="*/ 6022331 w 12192000"/>
              <a:gd name="connsiteY12" fmla="*/ 668971 h 6858000"/>
              <a:gd name="connsiteX13" fmla="*/ 6022220 w 12192000"/>
              <a:gd name="connsiteY13" fmla="*/ 668736 h 6858000"/>
              <a:gd name="connsiteX14" fmla="*/ 6022220 w 12192000"/>
              <a:gd name="connsiteY14" fmla="*/ 668732 h 6858000"/>
              <a:gd name="connsiteX15" fmla="*/ 6013273 w 12192000"/>
              <a:gd name="connsiteY15" fmla="*/ 478531 h 6858000"/>
              <a:gd name="connsiteX16" fmla="*/ 6022220 w 12192000"/>
              <a:gd name="connsiteY16" fmla="*/ 450456 h 6858000"/>
              <a:gd name="connsiteX17" fmla="*/ 5969925 w 12192000"/>
              <a:gd name="connsiteY17" fmla="*/ 446137 h 6858000"/>
              <a:gd name="connsiteX18" fmla="*/ 6065258 w 12192000"/>
              <a:gd name="connsiteY18" fmla="*/ 371476 h 6858000"/>
              <a:gd name="connsiteX19" fmla="*/ 6022220 w 12192000"/>
              <a:gd name="connsiteY19" fmla="*/ 450457 h 6858000"/>
              <a:gd name="connsiteX20" fmla="*/ 6211033 w 12192000"/>
              <a:gd name="connsiteY20" fmla="*/ 559673 h 6858000"/>
              <a:gd name="connsiteX21" fmla="*/ 6257926 w 12192000"/>
              <a:gd name="connsiteY21" fmla="*/ 483005 h 6858000"/>
              <a:gd name="connsiteX22" fmla="*/ 6065258 w 12192000"/>
              <a:gd name="connsiteY22" fmla="*/ 371476 h 6858000"/>
              <a:gd name="connsiteX23" fmla="*/ 0 w 12192000"/>
              <a:gd name="connsiteY23" fmla="*/ 0 h 6858000"/>
              <a:gd name="connsiteX24" fmla="*/ 12192000 w 12192000"/>
              <a:gd name="connsiteY24" fmla="*/ 0 h 6858000"/>
              <a:gd name="connsiteX25" fmla="*/ 12192000 w 12192000"/>
              <a:gd name="connsiteY25" fmla="*/ 6858000 h 6858000"/>
              <a:gd name="connsiteX26" fmla="*/ 0 w 12192000"/>
              <a:gd name="connsiteY2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2192000" h="6858000">
                <a:moveTo>
                  <a:pt x="5969925" y="446137"/>
                </a:moveTo>
                <a:cubicBezTo>
                  <a:pt x="5957277" y="446137"/>
                  <a:pt x="5944627" y="446908"/>
                  <a:pt x="5932287" y="448451"/>
                </a:cubicBezTo>
                <a:cubicBezTo>
                  <a:pt x="5911615" y="520027"/>
                  <a:pt x="5910689" y="597156"/>
                  <a:pt x="5932287" y="671046"/>
                </a:cubicBezTo>
                <a:cubicBezTo>
                  <a:pt x="5944627" y="672589"/>
                  <a:pt x="5957123" y="673360"/>
                  <a:pt x="5969925" y="673360"/>
                </a:cubicBezTo>
                <a:cubicBezTo>
                  <a:pt x="5987666" y="673360"/>
                  <a:pt x="6005251" y="671818"/>
                  <a:pt x="6022220" y="669042"/>
                </a:cubicBezTo>
                <a:lnTo>
                  <a:pt x="6022220" y="669000"/>
                </a:lnTo>
                <a:lnTo>
                  <a:pt x="6022331" y="668971"/>
                </a:lnTo>
                <a:lnTo>
                  <a:pt x="6044431" y="716091"/>
                </a:lnTo>
                <a:cubicBezTo>
                  <a:pt x="6050756" y="727042"/>
                  <a:pt x="6057698" y="737533"/>
                  <a:pt x="6065257" y="747714"/>
                </a:cubicBezTo>
                <a:cubicBezTo>
                  <a:pt x="6139919" y="729358"/>
                  <a:pt x="6206250" y="690175"/>
                  <a:pt x="6257771" y="636493"/>
                </a:cubicBezTo>
                <a:cubicBezTo>
                  <a:pt x="6245895" y="608571"/>
                  <a:pt x="6230005" y="582812"/>
                  <a:pt x="6210878" y="559826"/>
                </a:cubicBezTo>
                <a:cubicBezTo>
                  <a:pt x="6175707" y="602285"/>
                  <a:pt x="6129515" y="635287"/>
                  <a:pt x="6076795" y="654536"/>
                </a:cubicBezTo>
                <a:lnTo>
                  <a:pt x="6022331" y="668971"/>
                </a:lnTo>
                <a:lnTo>
                  <a:pt x="6022220" y="668736"/>
                </a:lnTo>
                <a:lnTo>
                  <a:pt x="6022220" y="668732"/>
                </a:lnTo>
                <a:cubicBezTo>
                  <a:pt x="5999543" y="608109"/>
                  <a:pt x="5996150" y="542241"/>
                  <a:pt x="6013273" y="478531"/>
                </a:cubicBezTo>
                <a:cubicBezTo>
                  <a:pt x="6015894" y="468968"/>
                  <a:pt x="6018827" y="459558"/>
                  <a:pt x="6022220" y="450456"/>
                </a:cubicBezTo>
                <a:cubicBezTo>
                  <a:pt x="6005251" y="447525"/>
                  <a:pt x="5987819" y="446137"/>
                  <a:pt x="5969925" y="446137"/>
                </a:cubicBezTo>
                <a:close/>
                <a:moveTo>
                  <a:pt x="6065258" y="371476"/>
                </a:moveTo>
                <a:cubicBezTo>
                  <a:pt x="6047364" y="395386"/>
                  <a:pt x="6032863" y="421918"/>
                  <a:pt x="6022220" y="450457"/>
                </a:cubicBezTo>
                <a:cubicBezTo>
                  <a:pt x="6097806" y="463260"/>
                  <a:pt x="6164138" y="503059"/>
                  <a:pt x="6211033" y="559673"/>
                </a:cubicBezTo>
                <a:cubicBezTo>
                  <a:pt x="6230160" y="536687"/>
                  <a:pt x="6246050" y="510771"/>
                  <a:pt x="6257926" y="483005"/>
                </a:cubicBezTo>
                <a:cubicBezTo>
                  <a:pt x="6206405" y="429014"/>
                  <a:pt x="6139919" y="389832"/>
                  <a:pt x="6065258" y="371476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08000">
            <a:noAutofit/>
          </a:bodyPr>
          <a:lstStyle>
            <a:lvl1pPr marL="0" indent="0" algn="ctr">
              <a:buNone/>
              <a:defRPr sz="1000">
                <a:solidFill>
                  <a:schemeClr val="accent2"/>
                </a:solidFill>
              </a:defRPr>
            </a:lvl1pPr>
          </a:lstStyle>
          <a:p>
            <a:r>
              <a:rPr lang="en-US"/>
              <a:t>Drag picture file here or click </a:t>
            </a:r>
            <a:r>
              <a:rPr lang="en-US" noProof="0"/>
              <a:t>center</a:t>
            </a:r>
            <a:r>
              <a:rPr lang="en-US"/>
              <a:t> icon to insert light image</a:t>
            </a:r>
          </a:p>
          <a:p>
            <a:endParaRPr lang="en-GB"/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6E57A2C4-59D9-2771-7F7C-85AB94B2718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87487" y="2500384"/>
            <a:ext cx="9217026" cy="1030130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3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Section break one line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EF52E4A2-526B-92C0-3BC8-41B3956FCFB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487487" y="3659011"/>
            <a:ext cx="9213525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85000"/>
              </a:lnSpc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Section break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3059586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image - 2 or 3 lin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9">
            <a:extLst>
              <a:ext uri="{FF2B5EF4-FFF2-40B4-BE49-F238E27FC236}">
                <a16:creationId xmlns:a16="http://schemas.microsoft.com/office/drawing/2014/main" id="{0FB197E9-9F43-28D4-A8FE-131BB93E54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52" b="755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B303406-BC78-DA68-B53E-5531BCABC8B3}"/>
              </a:ext>
            </a:extLst>
          </p:cNvPr>
          <p:cNvSpPr/>
          <p:nvPr userDrawn="1"/>
        </p:nvSpPr>
        <p:spPr>
          <a:xfrm>
            <a:off x="0" y="8626"/>
            <a:ext cx="12192000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tx1"/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8908EB6-F82D-1AA5-35A5-6E5CF7A5AF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1292" y="6415588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1" name="Text Placeholder 9">
            <a:extLst>
              <a:ext uri="{FF2B5EF4-FFF2-40B4-BE49-F238E27FC236}">
                <a16:creationId xmlns:a16="http://schemas.microsoft.com/office/drawing/2014/main" id="{268F205D-6A96-F8BD-D1AD-F6C6F2D82D7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59150" y="3877820"/>
            <a:ext cx="5473700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85000"/>
              </a:lnSpc>
              <a:buNone/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Section break subtitle here</a:t>
            </a:r>
          </a:p>
        </p:txBody>
      </p:sp>
      <p:sp>
        <p:nvSpPr>
          <p:cNvPr id="62" name="Text Placeholder 9">
            <a:extLst>
              <a:ext uri="{FF2B5EF4-FFF2-40B4-BE49-F238E27FC236}">
                <a16:creationId xmlns:a16="http://schemas.microsoft.com/office/drawing/2014/main" id="{0DE7D0AD-4F10-AFFB-0952-EC9DCBAE19B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85466" y="1934977"/>
            <a:ext cx="6021070" cy="1567891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36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divider title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CD54C28E-F12F-98E1-2D47-5F86059DFD83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14EC5FCF-2BAA-EC33-D7B4-424B06B27B11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90D3C83B-7316-8951-DFC6-D594F8BF87A5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9B8551B2-4030-59D9-0D8B-D5E9BB293A9F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49B2FB89-76C1-8603-D8CE-1B95AFCBD2C6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3B5BACE2-7EC5-BED7-278E-14A11A6091F4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B917B6F4-1083-B92D-E4B4-258A4F4C10AD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D486E55D-4B80-274F-99E6-BABA94DA8534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69E17B46-8503-7943-C6C8-68A3A63DD71D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C6BA4EA3-0B98-110E-E54F-18E0077C4698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7C1EADF2-61C3-E922-D235-EA8E1B792614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id="{75AE0ABE-0302-3A09-0DBB-C2EF541A8210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5" name="Freeform 74">
              <a:extLst>
                <a:ext uri="{FF2B5EF4-FFF2-40B4-BE49-F238E27FC236}">
                  <a16:creationId xmlns:a16="http://schemas.microsoft.com/office/drawing/2014/main" id="{D8C0BA0F-FAFE-19CB-BF2B-186E3B53B19A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39896063-93BB-31AD-0612-339E427DC69D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3163EC64-762D-8B6A-E3E5-530456F05E01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0141A264-49D6-B007-4AEC-7B46028E8A71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8722AFB1-37DC-DF02-3DCB-E3EB4A130E98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DCDAB556-4BDC-A90C-2FF6-DE7DB7A003C8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1" name="Freeform 80">
              <a:extLst>
                <a:ext uri="{FF2B5EF4-FFF2-40B4-BE49-F238E27FC236}">
                  <a16:creationId xmlns:a16="http://schemas.microsoft.com/office/drawing/2014/main" id="{7E4A8FDE-DB8E-CF9B-341E-4E209FC676C1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139B69BA-30FA-ACF4-E369-0A9173E75FC8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934ACC5F-A00B-728F-74B4-409A5E25D98F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4" name="Freeform 83">
              <a:extLst>
                <a:ext uri="{FF2B5EF4-FFF2-40B4-BE49-F238E27FC236}">
                  <a16:creationId xmlns:a16="http://schemas.microsoft.com/office/drawing/2014/main" id="{DE61879C-4885-D662-EA6F-789914F82CB9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5" name="Freeform 84">
              <a:extLst>
                <a:ext uri="{FF2B5EF4-FFF2-40B4-BE49-F238E27FC236}">
                  <a16:creationId xmlns:a16="http://schemas.microsoft.com/office/drawing/2014/main" id="{E98FBE29-F478-750A-2FE5-83C5981A0C75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6" name="Freeform 85">
              <a:extLst>
                <a:ext uri="{FF2B5EF4-FFF2-40B4-BE49-F238E27FC236}">
                  <a16:creationId xmlns:a16="http://schemas.microsoft.com/office/drawing/2014/main" id="{2148A833-7F41-7AEC-CCDC-F7A2FFD8E63C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id="{932E0CC6-CE04-1965-5D9C-1EE567210E41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8" name="Freeform 87">
              <a:extLst>
                <a:ext uri="{FF2B5EF4-FFF2-40B4-BE49-F238E27FC236}">
                  <a16:creationId xmlns:a16="http://schemas.microsoft.com/office/drawing/2014/main" id="{455EA0B0-982D-C5A8-A744-7AD97D9FCBF1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8058294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Image -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8" descr="A picture containing engine, close&#10;&#10;Description automatically generated">
            <a:extLst>
              <a:ext uri="{FF2B5EF4-FFF2-40B4-BE49-F238E27FC236}">
                <a16:creationId xmlns:a16="http://schemas.microsoft.com/office/drawing/2014/main" id="{AEE0B340-1017-4A00-D9E7-EE889FD60D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65" r="31986"/>
          <a:stretch/>
        </p:blipFill>
        <p:spPr>
          <a:xfrm>
            <a:off x="0" y="4"/>
            <a:ext cx="4151313" cy="685799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FF23611-CC11-70BF-C22A-51A54C40E7AA}"/>
              </a:ext>
            </a:extLst>
          </p:cNvPr>
          <p:cNvSpPr/>
          <p:nvPr userDrawn="1"/>
        </p:nvSpPr>
        <p:spPr>
          <a:xfrm>
            <a:off x="10848975" y="6308725"/>
            <a:ext cx="1343025" cy="549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405042-B232-80FE-AC4C-19F227A420A5}"/>
              </a:ext>
            </a:extLst>
          </p:cNvPr>
          <p:cNvSpPr txBox="1"/>
          <p:nvPr userDrawn="1"/>
        </p:nvSpPr>
        <p:spPr>
          <a:xfrm>
            <a:off x="1612900" y="-5588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DA2868C-D0C6-44CC-9B3D-8871DE818188}"/>
              </a:ext>
            </a:extLst>
          </p:cNvPr>
          <p:cNvGrpSpPr/>
          <p:nvPr userDrawn="1"/>
        </p:nvGrpSpPr>
        <p:grpSpPr>
          <a:xfrm>
            <a:off x="353572" y="6014523"/>
            <a:ext cx="1029067" cy="533386"/>
            <a:chOff x="5591148" y="347222"/>
            <a:chExt cx="1029067" cy="533386"/>
          </a:xfrm>
        </p:grpSpPr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7CB010D7-3664-C2E6-3CFC-DD62B2B4AC46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B756D0BD-74F9-9295-2DF2-3857F4B145A4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C1EB5B45-34C5-6B9C-21DB-D1C90E243993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4CE623D6-F286-0BDE-597E-072CDD7A250D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0B07FEBC-7DE7-5074-0EA6-A794BB061233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6FE7B1BC-7F03-7652-0350-409F8D94D6F5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129FE7C2-8DB2-C873-A975-EF56DEC5DE75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3C4AB6C6-7F73-7320-72C2-B2D5B1913B6D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E4EC67FF-EBC4-B37A-88B2-D2C8F7AFE652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3A6DF060-D93C-A08E-FC19-5D80859BAF69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F5137999-2B00-6778-016B-2ABEECDE5C2F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FA8ACD38-B55B-AFDE-66AB-BA8AE155DB68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8B4B0487-D99A-8A8E-FC61-F5E67202203C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1999D749-C90A-BF9A-971B-AC8096C867E8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9A8DB4E4-0A2A-0E56-98DD-803B1E5BE4D2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50890E24-2427-8819-0598-762CA567873A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08800128-2FB1-E420-B82F-7C1FD5844D2E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8EA118B6-8FAD-2072-54F0-2BD9849FB237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B21406A7-8419-C2C5-85FD-39B76C0DF8D1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B6E5D420-B39F-B41F-4E1F-DC0EAD2AC050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E1BD7708-2864-639C-0A10-B3DCCF78BDEF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BBA6278B-F8C8-EB5A-A4EA-A95C6130B05C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542269D1-FC07-A900-0B70-D1C089B0218C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D82952EF-F5AB-2A14-EAAD-199F9906DD22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F5624A80-9C48-55DD-9F67-4C72F47FB513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B28E7EC0-E096-9A11-99C2-4FC71F246BE0}"/>
              </a:ext>
            </a:extLst>
          </p:cNvPr>
          <p:cNvSpPr txBox="1"/>
          <p:nvPr userDrawn="1"/>
        </p:nvSpPr>
        <p:spPr>
          <a:xfrm>
            <a:off x="6112701" y="444674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65" name="Text Placeholder 64">
            <a:extLst>
              <a:ext uri="{FF2B5EF4-FFF2-40B4-BE49-F238E27FC236}">
                <a16:creationId xmlns:a16="http://schemas.microsoft.com/office/drawing/2014/main" id="{1A631B39-2B1F-D4A7-D11C-581C2DAFF95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1492" y="909638"/>
            <a:ext cx="3348038" cy="14954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Agenda</a:t>
            </a:r>
            <a:endParaRPr lang="en-NL" dirty="0"/>
          </a:p>
        </p:txBody>
      </p:sp>
      <p:sp>
        <p:nvSpPr>
          <p:cNvPr id="66" name="Text Placeholder 33">
            <a:extLst>
              <a:ext uri="{FF2B5EF4-FFF2-40B4-BE49-F238E27FC236}">
                <a16:creationId xmlns:a16="http://schemas.microsoft.com/office/drawing/2014/main" id="{676E113F-323A-8E64-DC81-B6AF5168F70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4713" y="834892"/>
            <a:ext cx="6964362" cy="56769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Item 1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Item 2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Item 3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Item 4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Item 5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Item 6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Item 7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Item 8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Item 9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Item 10</a:t>
            </a:r>
          </a:p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73548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ngle Text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A33CC206-4FCA-03CD-59DF-935BD0FFF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688" y="368828"/>
            <a:ext cx="11421604" cy="30976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Header avenir demi </a:t>
            </a:r>
            <a:r>
              <a:rPr lang="he-IL"/>
              <a:t>32</a:t>
            </a:r>
            <a:r>
              <a:rPr lang="en-US" err="1"/>
              <a:t>pt</a:t>
            </a: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A2B2937-9F51-BE70-DB61-92D027919B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1292" y="6348353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0" name="Content Placeholder 59">
            <a:extLst>
              <a:ext uri="{FF2B5EF4-FFF2-40B4-BE49-F238E27FC236}">
                <a16:creationId xmlns:a16="http://schemas.microsoft.com/office/drawing/2014/main" id="{25F3EFC7-529D-BEEC-0E23-741A4B11A67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450673" cy="486361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1962331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7A82EB6-E62E-4833-A038-BF0E57DE18DE}"/>
              </a:ext>
            </a:extLst>
          </p:cNvPr>
          <p:cNvSpPr/>
          <p:nvPr userDrawn="1"/>
        </p:nvSpPr>
        <p:spPr>
          <a:xfrm>
            <a:off x="0" y="6764113"/>
            <a:ext cx="12192000" cy="128051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27381" y="93887"/>
            <a:ext cx="11233248" cy="76808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527381" y="1028735"/>
            <a:ext cx="11233248" cy="5184576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defRPr sz="3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6"/>
              </a:buClr>
              <a:defRPr sz="2667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400"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33">
                <a:latin typeface="+mn-lt"/>
              </a:defRPr>
            </a:lvl4pPr>
          </a:lstStyle>
          <a:p>
            <a:pPr lvl="0"/>
            <a:r>
              <a:rPr lang="en-US" dirty="0"/>
              <a:t>Edit style</a:t>
            </a:r>
            <a:endParaRPr lang="he-IL" dirty="0"/>
          </a:p>
          <a:p>
            <a:pPr lvl="1"/>
            <a:r>
              <a:rPr lang="en-US" dirty="0"/>
              <a:t>Edit style – 2nd level  </a:t>
            </a:r>
            <a:endParaRPr lang="he-IL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A2B6C60-B097-41F9-8E59-1BD6F73E6EDD}"/>
              </a:ext>
            </a:extLst>
          </p:cNvPr>
          <p:cNvSpPr/>
          <p:nvPr userDrawn="1"/>
        </p:nvSpPr>
        <p:spPr>
          <a:xfrm>
            <a:off x="0" y="1"/>
            <a:ext cx="239349" cy="861972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4C15C4B-B092-4E30-BF9B-FAD6ACDABB6C}"/>
              </a:ext>
            </a:extLst>
          </p:cNvPr>
          <p:cNvSpPr/>
          <p:nvPr userDrawn="1"/>
        </p:nvSpPr>
        <p:spPr>
          <a:xfrm>
            <a:off x="0" y="1"/>
            <a:ext cx="239349" cy="548679"/>
          </a:xfrm>
          <a:prstGeom prst="rect">
            <a:avLst/>
          </a:prstGeom>
          <a:solidFill>
            <a:srgbClr val="50CFDA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971999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7A82EB6-E62E-4833-A038-BF0E57DE18DE}"/>
              </a:ext>
            </a:extLst>
          </p:cNvPr>
          <p:cNvSpPr/>
          <p:nvPr userDrawn="1"/>
        </p:nvSpPr>
        <p:spPr>
          <a:xfrm>
            <a:off x="0" y="6764113"/>
            <a:ext cx="12192000" cy="128051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27381" y="93887"/>
            <a:ext cx="11233248" cy="76808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527381" y="1028735"/>
            <a:ext cx="11233248" cy="5184576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defRPr sz="3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6"/>
              </a:buClr>
              <a:defRPr sz="2667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400"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33">
                <a:latin typeface="+mn-lt"/>
              </a:defRPr>
            </a:lvl4pPr>
          </a:lstStyle>
          <a:p>
            <a:pPr lvl="0"/>
            <a:r>
              <a:rPr lang="en-US" dirty="0"/>
              <a:t>Edit style</a:t>
            </a:r>
            <a:endParaRPr lang="he-IL" dirty="0"/>
          </a:p>
          <a:p>
            <a:pPr lvl="1"/>
            <a:r>
              <a:rPr lang="en-US" dirty="0"/>
              <a:t>Edit style – 2nd level  </a:t>
            </a:r>
            <a:endParaRPr lang="he-IL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A2B6C60-B097-41F9-8E59-1BD6F73E6EDD}"/>
              </a:ext>
            </a:extLst>
          </p:cNvPr>
          <p:cNvSpPr/>
          <p:nvPr userDrawn="1"/>
        </p:nvSpPr>
        <p:spPr>
          <a:xfrm>
            <a:off x="0" y="1"/>
            <a:ext cx="239349" cy="861972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4C15C4B-B092-4E30-BF9B-FAD6ACDABB6C}"/>
              </a:ext>
            </a:extLst>
          </p:cNvPr>
          <p:cNvSpPr/>
          <p:nvPr userDrawn="1"/>
        </p:nvSpPr>
        <p:spPr>
          <a:xfrm>
            <a:off x="0" y="1"/>
            <a:ext cx="239349" cy="548679"/>
          </a:xfrm>
          <a:prstGeom prst="rect">
            <a:avLst/>
          </a:prstGeom>
          <a:solidFill>
            <a:srgbClr val="50CFDA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954281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7A82EB6-E62E-4833-A038-BF0E57DE18DE}"/>
              </a:ext>
            </a:extLst>
          </p:cNvPr>
          <p:cNvSpPr/>
          <p:nvPr userDrawn="1"/>
        </p:nvSpPr>
        <p:spPr>
          <a:xfrm>
            <a:off x="0" y="6764113"/>
            <a:ext cx="12192000" cy="128051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27381" y="93887"/>
            <a:ext cx="11233248" cy="76808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527381" y="1028735"/>
            <a:ext cx="11233248" cy="5184576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defRPr sz="3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6"/>
              </a:buClr>
              <a:defRPr sz="2667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400"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33">
                <a:latin typeface="+mn-lt"/>
              </a:defRPr>
            </a:lvl4pPr>
          </a:lstStyle>
          <a:p>
            <a:pPr lvl="0"/>
            <a:r>
              <a:rPr lang="en-US" dirty="0"/>
              <a:t>Edit style</a:t>
            </a:r>
            <a:endParaRPr lang="he-IL" dirty="0"/>
          </a:p>
          <a:p>
            <a:pPr lvl="1"/>
            <a:r>
              <a:rPr lang="en-US" dirty="0"/>
              <a:t>Edit style – 2nd level  </a:t>
            </a:r>
            <a:endParaRPr lang="he-IL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A2B6C60-B097-41F9-8E59-1BD6F73E6EDD}"/>
              </a:ext>
            </a:extLst>
          </p:cNvPr>
          <p:cNvSpPr/>
          <p:nvPr userDrawn="1"/>
        </p:nvSpPr>
        <p:spPr>
          <a:xfrm>
            <a:off x="0" y="1"/>
            <a:ext cx="239349" cy="861972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4C15C4B-B092-4E30-BF9B-FAD6ACDABB6C}"/>
              </a:ext>
            </a:extLst>
          </p:cNvPr>
          <p:cNvSpPr/>
          <p:nvPr userDrawn="1"/>
        </p:nvSpPr>
        <p:spPr>
          <a:xfrm>
            <a:off x="0" y="1"/>
            <a:ext cx="239349" cy="548679"/>
          </a:xfrm>
          <a:prstGeom prst="rect">
            <a:avLst/>
          </a:prstGeom>
          <a:solidFill>
            <a:srgbClr val="50CFDA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496640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7A82EB6-E62E-4833-A038-BF0E57DE18DE}"/>
              </a:ext>
            </a:extLst>
          </p:cNvPr>
          <p:cNvSpPr/>
          <p:nvPr userDrawn="1"/>
        </p:nvSpPr>
        <p:spPr>
          <a:xfrm>
            <a:off x="0" y="6764113"/>
            <a:ext cx="12192000" cy="128051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27381" y="93887"/>
            <a:ext cx="11233248" cy="76808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527381" y="1028735"/>
            <a:ext cx="11233248" cy="5184576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defRPr sz="3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6"/>
              </a:buClr>
              <a:defRPr sz="2667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400"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33">
                <a:latin typeface="+mn-lt"/>
              </a:defRPr>
            </a:lvl4pPr>
          </a:lstStyle>
          <a:p>
            <a:pPr lvl="0"/>
            <a:r>
              <a:rPr lang="en-US" dirty="0"/>
              <a:t>Edit style</a:t>
            </a:r>
            <a:endParaRPr lang="he-IL" dirty="0"/>
          </a:p>
          <a:p>
            <a:pPr lvl="1"/>
            <a:r>
              <a:rPr lang="en-US" dirty="0"/>
              <a:t>Edit style – 2nd level  </a:t>
            </a:r>
            <a:endParaRPr lang="he-IL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A2B6C60-B097-41F9-8E59-1BD6F73E6EDD}"/>
              </a:ext>
            </a:extLst>
          </p:cNvPr>
          <p:cNvSpPr/>
          <p:nvPr userDrawn="1"/>
        </p:nvSpPr>
        <p:spPr>
          <a:xfrm>
            <a:off x="0" y="1"/>
            <a:ext cx="239349" cy="861972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4C15C4B-B092-4E30-BF9B-FAD6ACDABB6C}"/>
              </a:ext>
            </a:extLst>
          </p:cNvPr>
          <p:cNvSpPr/>
          <p:nvPr userDrawn="1"/>
        </p:nvSpPr>
        <p:spPr>
          <a:xfrm>
            <a:off x="0" y="1"/>
            <a:ext cx="239349" cy="548679"/>
          </a:xfrm>
          <a:prstGeom prst="rect">
            <a:avLst/>
          </a:prstGeom>
          <a:solidFill>
            <a:srgbClr val="50CFDA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516327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2D1B4D6-09F5-E479-2AED-EDE0974FF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688" y="368828"/>
            <a:ext cx="11421604" cy="30976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Header avenir demi 24pt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A1DE54-54E0-3EB1-4173-FB5DCE9D76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71500" y="6465692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9B7B87D-C20A-0E5B-ED37-D6B58C7D7D09}"/>
              </a:ext>
            </a:extLst>
          </p:cNvPr>
          <p:cNvGrpSpPr/>
          <p:nvPr userDrawn="1"/>
        </p:nvGrpSpPr>
        <p:grpSpPr>
          <a:xfrm>
            <a:off x="12337200" y="0"/>
            <a:ext cx="288000" cy="6858000"/>
            <a:chOff x="12337200" y="0"/>
            <a:chExt cx="288000" cy="685800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5DD8644-27C9-E8E4-4751-18BA66E62010}"/>
                </a:ext>
              </a:extLst>
            </p:cNvPr>
            <p:cNvSpPr/>
            <p:nvPr userDrawn="1"/>
          </p:nvSpPr>
          <p:spPr>
            <a:xfrm>
              <a:off x="12337200" y="0"/>
              <a:ext cx="288000" cy="288000"/>
            </a:xfrm>
            <a:prstGeom prst="rect">
              <a:avLst/>
            </a:prstGeom>
            <a:solidFill>
              <a:srgbClr val="FFFFFF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0F131E8-62DE-35D4-233F-6CB06FC6B302}"/>
                </a:ext>
              </a:extLst>
            </p:cNvPr>
            <p:cNvSpPr/>
            <p:nvPr userDrawn="1"/>
          </p:nvSpPr>
          <p:spPr>
            <a:xfrm>
              <a:off x="12337200" y="438000"/>
              <a:ext cx="288000" cy="288000"/>
            </a:xfrm>
            <a:prstGeom prst="rect">
              <a:avLst/>
            </a:prstGeom>
            <a:solidFill>
              <a:schemeClr val="tx1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C5496BE-3682-96FB-BB64-7D3C45E1AF43}"/>
                </a:ext>
              </a:extLst>
            </p:cNvPr>
            <p:cNvSpPr/>
            <p:nvPr userDrawn="1"/>
          </p:nvSpPr>
          <p:spPr>
            <a:xfrm>
              <a:off x="12337200" y="1314000"/>
              <a:ext cx="288000" cy="288000"/>
            </a:xfrm>
            <a:prstGeom prst="rect">
              <a:avLst/>
            </a:prstGeom>
            <a:solidFill>
              <a:srgbClr val="93FF9E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FE49F71-4EBF-2EFD-86CA-2476C727BC20}"/>
                </a:ext>
              </a:extLst>
            </p:cNvPr>
            <p:cNvSpPr/>
            <p:nvPr userDrawn="1"/>
          </p:nvSpPr>
          <p:spPr>
            <a:xfrm>
              <a:off x="12337200" y="1752000"/>
              <a:ext cx="288000" cy="288000"/>
            </a:xfrm>
            <a:prstGeom prst="rect">
              <a:avLst/>
            </a:prstGeom>
            <a:solidFill>
              <a:srgbClr val="B175E1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064839F6-FFE9-AF1D-3BC2-5905C2297631}"/>
                </a:ext>
              </a:extLst>
            </p:cNvPr>
            <p:cNvSpPr/>
            <p:nvPr userDrawn="1"/>
          </p:nvSpPr>
          <p:spPr>
            <a:xfrm>
              <a:off x="12337200" y="2190000"/>
              <a:ext cx="288000" cy="288000"/>
            </a:xfrm>
            <a:prstGeom prst="rect">
              <a:avLst/>
            </a:prstGeom>
            <a:solidFill>
              <a:srgbClr val="F0FE4F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B96D8FC-9927-769E-43CE-DDE825ED4D55}"/>
                </a:ext>
              </a:extLst>
            </p:cNvPr>
            <p:cNvSpPr/>
            <p:nvPr userDrawn="1"/>
          </p:nvSpPr>
          <p:spPr>
            <a:xfrm>
              <a:off x="12337200" y="2628000"/>
              <a:ext cx="288000" cy="288000"/>
            </a:xfrm>
            <a:prstGeom prst="rect">
              <a:avLst/>
            </a:prstGeom>
            <a:solidFill>
              <a:schemeClr val="bg2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EE62C59-07C8-2BC2-F7AD-4917E550BCCD}"/>
                </a:ext>
              </a:extLst>
            </p:cNvPr>
            <p:cNvSpPr/>
            <p:nvPr userDrawn="1"/>
          </p:nvSpPr>
          <p:spPr>
            <a:xfrm>
              <a:off x="12337200" y="3942000"/>
              <a:ext cx="288000" cy="288000"/>
            </a:xfrm>
            <a:prstGeom prst="rect">
              <a:avLst/>
            </a:prstGeom>
            <a:solidFill>
              <a:srgbClr val="FAF5FF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B65CE1E-31DF-294E-0385-5634C00AAA19}"/>
                </a:ext>
              </a:extLst>
            </p:cNvPr>
            <p:cNvSpPr/>
            <p:nvPr userDrawn="1"/>
          </p:nvSpPr>
          <p:spPr>
            <a:xfrm>
              <a:off x="12337200" y="4380000"/>
              <a:ext cx="288000" cy="288000"/>
            </a:xfrm>
            <a:prstGeom prst="rect">
              <a:avLst/>
            </a:prstGeom>
            <a:solidFill>
              <a:srgbClr val="2A2B2D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1FD4153-12EB-E60A-8E3F-E4700D52D398}"/>
                </a:ext>
              </a:extLst>
            </p:cNvPr>
            <p:cNvSpPr/>
            <p:nvPr userDrawn="1"/>
          </p:nvSpPr>
          <p:spPr>
            <a:xfrm>
              <a:off x="12337200" y="5256000"/>
              <a:ext cx="288000" cy="288000"/>
            </a:xfrm>
            <a:prstGeom prst="rect">
              <a:avLst/>
            </a:prstGeom>
            <a:solidFill>
              <a:srgbClr val="5F6368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B68BC99C-D301-F420-053E-C5564C39D404}"/>
                </a:ext>
              </a:extLst>
            </p:cNvPr>
            <p:cNvSpPr/>
            <p:nvPr userDrawn="1"/>
          </p:nvSpPr>
          <p:spPr>
            <a:xfrm>
              <a:off x="12337200" y="5694000"/>
              <a:ext cx="288000" cy="288000"/>
            </a:xfrm>
            <a:prstGeom prst="rect">
              <a:avLst/>
            </a:prstGeom>
            <a:solidFill>
              <a:srgbClr val="BABCBE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47D8CB5F-F197-51F0-548C-0B1D37174F46}"/>
                </a:ext>
              </a:extLst>
            </p:cNvPr>
            <p:cNvSpPr/>
            <p:nvPr userDrawn="1"/>
          </p:nvSpPr>
          <p:spPr>
            <a:xfrm>
              <a:off x="12337200" y="6132000"/>
              <a:ext cx="288000" cy="288000"/>
            </a:xfrm>
            <a:prstGeom prst="rect">
              <a:avLst/>
            </a:prstGeom>
            <a:solidFill>
              <a:srgbClr val="DFE1E2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49994C1A-2594-B1D9-D641-81CD9A7767C2}"/>
                </a:ext>
              </a:extLst>
            </p:cNvPr>
            <p:cNvSpPr/>
            <p:nvPr userDrawn="1"/>
          </p:nvSpPr>
          <p:spPr>
            <a:xfrm>
              <a:off x="12337200" y="6570000"/>
              <a:ext cx="288000" cy="288000"/>
            </a:xfrm>
            <a:prstGeom prst="rect">
              <a:avLst/>
            </a:prstGeom>
            <a:solidFill>
              <a:srgbClr val="F2F2F2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DF78AAE1-1F2A-83E4-9D29-31265D4377BE}"/>
              </a:ext>
            </a:extLst>
          </p:cNvPr>
          <p:cNvGrpSpPr/>
          <p:nvPr userDrawn="1"/>
        </p:nvGrpSpPr>
        <p:grpSpPr>
          <a:xfrm>
            <a:off x="349423" y="6075013"/>
            <a:ext cx="2546326" cy="619130"/>
            <a:chOff x="551442" y="5926155"/>
            <a:chExt cx="2546326" cy="619130"/>
          </a:xfrm>
        </p:grpSpPr>
        <p:grpSp>
          <p:nvGrpSpPr>
            <p:cNvPr id="4" name="Graphic 6">
              <a:extLst>
                <a:ext uri="{FF2B5EF4-FFF2-40B4-BE49-F238E27FC236}">
                  <a16:creationId xmlns:a16="http://schemas.microsoft.com/office/drawing/2014/main" id="{A51E43D3-851C-DD88-692A-94E2F854B628}"/>
                </a:ext>
              </a:extLst>
            </p:cNvPr>
            <p:cNvGrpSpPr/>
            <p:nvPr/>
          </p:nvGrpSpPr>
          <p:grpSpPr>
            <a:xfrm>
              <a:off x="1240377" y="6417229"/>
              <a:ext cx="1166229" cy="128056"/>
              <a:chOff x="1240377" y="6417229"/>
              <a:chExt cx="1166229" cy="128056"/>
            </a:xfrm>
            <a:solidFill>
              <a:srgbClr val="231F20"/>
            </a:solidFill>
          </p:grpSpPr>
          <p:sp>
            <p:nvSpPr>
              <p:cNvPr id="46" name="Freeform 73">
                <a:extLst>
                  <a:ext uri="{FF2B5EF4-FFF2-40B4-BE49-F238E27FC236}">
                    <a16:creationId xmlns:a16="http://schemas.microsoft.com/office/drawing/2014/main" id="{9E602256-C14A-4A02-E91C-1EE4A0EAEA54}"/>
                  </a:ext>
                </a:extLst>
              </p:cNvPr>
              <p:cNvSpPr/>
              <p:nvPr/>
            </p:nvSpPr>
            <p:spPr>
              <a:xfrm>
                <a:off x="1240377" y="6419516"/>
                <a:ext cx="74890" cy="122911"/>
              </a:xfrm>
              <a:custGeom>
                <a:avLst/>
                <a:gdLst>
                  <a:gd name="connsiteX0" fmla="*/ 10862 w 74890"/>
                  <a:gd name="connsiteY0" fmla="*/ 122911 h 122911"/>
                  <a:gd name="connsiteX1" fmla="*/ 0 w 74890"/>
                  <a:gd name="connsiteY1" fmla="*/ 122911 h 122911"/>
                  <a:gd name="connsiteX2" fmla="*/ 0 w 74890"/>
                  <a:gd name="connsiteY2" fmla="*/ 0 h 122911"/>
                  <a:gd name="connsiteX3" fmla="*/ 32586 w 74890"/>
                  <a:gd name="connsiteY3" fmla="*/ 0 h 122911"/>
                  <a:gd name="connsiteX4" fmla="*/ 74890 w 74890"/>
                  <a:gd name="connsiteY4" fmla="*/ 37159 h 122911"/>
                  <a:gd name="connsiteX5" fmla="*/ 32586 w 74890"/>
                  <a:gd name="connsiteY5" fmla="*/ 74890 h 122911"/>
                  <a:gd name="connsiteX6" fmla="*/ 10862 w 74890"/>
                  <a:gd name="connsiteY6" fmla="*/ 74890 h 122911"/>
                  <a:gd name="connsiteX7" fmla="*/ 10862 w 74890"/>
                  <a:gd name="connsiteY7" fmla="*/ 122911 h 122911"/>
                  <a:gd name="connsiteX8" fmla="*/ 10862 w 74890"/>
                  <a:gd name="connsiteY8" fmla="*/ 9719 h 122911"/>
                  <a:gd name="connsiteX9" fmla="*/ 10862 w 74890"/>
                  <a:gd name="connsiteY9" fmla="*/ 65743 h 122911"/>
                  <a:gd name="connsiteX10" fmla="*/ 33729 w 74890"/>
                  <a:gd name="connsiteY10" fmla="*/ 65743 h 122911"/>
                  <a:gd name="connsiteX11" fmla="*/ 63457 w 74890"/>
                  <a:gd name="connsiteY11" fmla="*/ 37731 h 122911"/>
                  <a:gd name="connsiteX12" fmla="*/ 33729 w 74890"/>
                  <a:gd name="connsiteY12" fmla="*/ 10290 h 122911"/>
                  <a:gd name="connsiteX13" fmla="*/ 10862 w 74890"/>
                  <a:gd name="connsiteY13" fmla="*/ 10290 h 122911"/>
                  <a:gd name="connsiteX14" fmla="*/ 10862 w 74890"/>
                  <a:gd name="connsiteY14" fmla="*/ 9719 h 122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74890" h="122911">
                    <a:moveTo>
                      <a:pt x="10862" y="122911"/>
                    </a:moveTo>
                    <a:lnTo>
                      <a:pt x="0" y="122911"/>
                    </a:lnTo>
                    <a:lnTo>
                      <a:pt x="0" y="0"/>
                    </a:lnTo>
                    <a:lnTo>
                      <a:pt x="32586" y="0"/>
                    </a:lnTo>
                    <a:cubicBezTo>
                      <a:pt x="60598" y="0"/>
                      <a:pt x="74890" y="16579"/>
                      <a:pt x="74890" y="37159"/>
                    </a:cubicBezTo>
                    <a:cubicBezTo>
                      <a:pt x="74890" y="57740"/>
                      <a:pt x="61170" y="74890"/>
                      <a:pt x="32586" y="74890"/>
                    </a:cubicBezTo>
                    <a:lnTo>
                      <a:pt x="10862" y="74890"/>
                    </a:lnTo>
                    <a:lnTo>
                      <a:pt x="10862" y="122911"/>
                    </a:lnTo>
                    <a:close/>
                    <a:moveTo>
                      <a:pt x="10862" y="9719"/>
                    </a:moveTo>
                    <a:lnTo>
                      <a:pt x="10862" y="65743"/>
                    </a:lnTo>
                    <a:lnTo>
                      <a:pt x="33729" y="65743"/>
                    </a:lnTo>
                    <a:cubicBezTo>
                      <a:pt x="49736" y="65743"/>
                      <a:pt x="63457" y="56025"/>
                      <a:pt x="63457" y="37731"/>
                    </a:cubicBezTo>
                    <a:cubicBezTo>
                      <a:pt x="63457" y="19437"/>
                      <a:pt x="49736" y="10290"/>
                      <a:pt x="33729" y="10290"/>
                    </a:cubicBezTo>
                    <a:lnTo>
                      <a:pt x="10862" y="10290"/>
                    </a:lnTo>
                    <a:lnTo>
                      <a:pt x="10862" y="9719"/>
                    </a:ln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" name="Freeform 74">
                <a:extLst>
                  <a:ext uri="{FF2B5EF4-FFF2-40B4-BE49-F238E27FC236}">
                    <a16:creationId xmlns:a16="http://schemas.microsoft.com/office/drawing/2014/main" id="{9A30BDE1-E553-F704-DA3E-78F768F6C4BE}"/>
                  </a:ext>
                </a:extLst>
              </p:cNvPr>
              <p:cNvSpPr/>
              <p:nvPr/>
            </p:nvSpPr>
            <p:spPr>
              <a:xfrm>
                <a:off x="1322699" y="6463536"/>
                <a:ext cx="62884" cy="81750"/>
              </a:xfrm>
              <a:custGeom>
                <a:avLst/>
                <a:gdLst>
                  <a:gd name="connsiteX0" fmla="*/ 52595 w 62884"/>
                  <a:gd name="connsiteY0" fmla="*/ 25726 h 81750"/>
                  <a:gd name="connsiteX1" fmla="*/ 33158 w 62884"/>
                  <a:gd name="connsiteY1" fmla="*/ 9147 h 81750"/>
                  <a:gd name="connsiteX2" fmla="*/ 9147 w 62884"/>
                  <a:gd name="connsiteY2" fmla="*/ 17722 h 81750"/>
                  <a:gd name="connsiteX3" fmla="*/ 4002 w 62884"/>
                  <a:gd name="connsiteY3" fmla="*/ 9719 h 81750"/>
                  <a:gd name="connsiteX4" fmla="*/ 33729 w 62884"/>
                  <a:gd name="connsiteY4" fmla="*/ 0 h 81750"/>
                  <a:gd name="connsiteX5" fmla="*/ 62885 w 62884"/>
                  <a:gd name="connsiteY5" fmla="*/ 26297 h 81750"/>
                  <a:gd name="connsiteX6" fmla="*/ 62885 w 62884"/>
                  <a:gd name="connsiteY6" fmla="*/ 79464 h 81750"/>
                  <a:gd name="connsiteX7" fmla="*/ 52023 w 62884"/>
                  <a:gd name="connsiteY7" fmla="*/ 79464 h 81750"/>
                  <a:gd name="connsiteX8" fmla="*/ 52023 w 62884"/>
                  <a:gd name="connsiteY8" fmla="*/ 69745 h 81750"/>
                  <a:gd name="connsiteX9" fmla="*/ 28012 w 62884"/>
                  <a:gd name="connsiteY9" fmla="*/ 81750 h 81750"/>
                  <a:gd name="connsiteX10" fmla="*/ 0 w 62884"/>
                  <a:gd name="connsiteY10" fmla="*/ 58311 h 81750"/>
                  <a:gd name="connsiteX11" fmla="*/ 26297 w 62884"/>
                  <a:gd name="connsiteY11" fmla="*/ 35444 h 81750"/>
                  <a:gd name="connsiteX12" fmla="*/ 44591 w 62884"/>
                  <a:gd name="connsiteY12" fmla="*/ 35444 h 81750"/>
                  <a:gd name="connsiteX13" fmla="*/ 52023 w 62884"/>
                  <a:gd name="connsiteY13" fmla="*/ 28584 h 81750"/>
                  <a:gd name="connsiteX14" fmla="*/ 52595 w 62884"/>
                  <a:gd name="connsiteY14" fmla="*/ 25726 h 81750"/>
                  <a:gd name="connsiteX15" fmla="*/ 52595 w 62884"/>
                  <a:gd name="connsiteY15" fmla="*/ 25726 h 81750"/>
                  <a:gd name="connsiteX16" fmla="*/ 52595 w 62884"/>
                  <a:gd name="connsiteY16" fmla="*/ 51451 h 81750"/>
                  <a:gd name="connsiteX17" fmla="*/ 52595 w 62884"/>
                  <a:gd name="connsiteY17" fmla="*/ 40589 h 81750"/>
                  <a:gd name="connsiteX18" fmla="*/ 42304 w 62884"/>
                  <a:gd name="connsiteY18" fmla="*/ 43448 h 81750"/>
                  <a:gd name="connsiteX19" fmla="*/ 28012 w 62884"/>
                  <a:gd name="connsiteY19" fmla="*/ 43448 h 81750"/>
                  <a:gd name="connsiteX20" fmla="*/ 11434 w 62884"/>
                  <a:gd name="connsiteY20" fmla="*/ 57168 h 81750"/>
                  <a:gd name="connsiteX21" fmla="*/ 29727 w 62884"/>
                  <a:gd name="connsiteY21" fmla="*/ 72032 h 81750"/>
                  <a:gd name="connsiteX22" fmla="*/ 52595 w 62884"/>
                  <a:gd name="connsiteY22" fmla="*/ 51451 h 81750"/>
                  <a:gd name="connsiteX23" fmla="*/ 52595 w 62884"/>
                  <a:gd name="connsiteY23" fmla="*/ 51451 h 81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62884" h="81750">
                    <a:moveTo>
                      <a:pt x="52595" y="25726"/>
                    </a:moveTo>
                    <a:cubicBezTo>
                      <a:pt x="52595" y="13720"/>
                      <a:pt x="43448" y="9147"/>
                      <a:pt x="33158" y="9147"/>
                    </a:cubicBezTo>
                    <a:cubicBezTo>
                      <a:pt x="23439" y="9147"/>
                      <a:pt x="16007" y="13149"/>
                      <a:pt x="9147" y="17722"/>
                    </a:cubicBezTo>
                    <a:lnTo>
                      <a:pt x="4002" y="9719"/>
                    </a:lnTo>
                    <a:cubicBezTo>
                      <a:pt x="9147" y="5717"/>
                      <a:pt x="20009" y="0"/>
                      <a:pt x="33729" y="0"/>
                    </a:cubicBezTo>
                    <a:cubicBezTo>
                      <a:pt x="52023" y="0"/>
                      <a:pt x="62885" y="10290"/>
                      <a:pt x="62885" y="26297"/>
                    </a:cubicBezTo>
                    <a:lnTo>
                      <a:pt x="62885" y="79464"/>
                    </a:lnTo>
                    <a:lnTo>
                      <a:pt x="52023" y="79464"/>
                    </a:lnTo>
                    <a:lnTo>
                      <a:pt x="52023" y="69745"/>
                    </a:lnTo>
                    <a:cubicBezTo>
                      <a:pt x="47450" y="77749"/>
                      <a:pt x="37159" y="81750"/>
                      <a:pt x="28012" y="81750"/>
                    </a:cubicBezTo>
                    <a:cubicBezTo>
                      <a:pt x="11434" y="81750"/>
                      <a:pt x="0" y="72032"/>
                      <a:pt x="0" y="58311"/>
                    </a:cubicBezTo>
                    <a:cubicBezTo>
                      <a:pt x="0" y="44591"/>
                      <a:pt x="10290" y="35444"/>
                      <a:pt x="26297" y="35444"/>
                    </a:cubicBezTo>
                    <a:lnTo>
                      <a:pt x="44591" y="35444"/>
                    </a:lnTo>
                    <a:cubicBezTo>
                      <a:pt x="49736" y="35444"/>
                      <a:pt x="52023" y="32586"/>
                      <a:pt x="52023" y="28584"/>
                    </a:cubicBezTo>
                    <a:lnTo>
                      <a:pt x="52595" y="25726"/>
                    </a:lnTo>
                    <a:lnTo>
                      <a:pt x="52595" y="25726"/>
                    </a:lnTo>
                    <a:close/>
                    <a:moveTo>
                      <a:pt x="52595" y="51451"/>
                    </a:moveTo>
                    <a:lnTo>
                      <a:pt x="52595" y="40589"/>
                    </a:lnTo>
                    <a:cubicBezTo>
                      <a:pt x="50880" y="42876"/>
                      <a:pt x="46878" y="43448"/>
                      <a:pt x="42304" y="43448"/>
                    </a:cubicBezTo>
                    <a:lnTo>
                      <a:pt x="28012" y="43448"/>
                    </a:lnTo>
                    <a:cubicBezTo>
                      <a:pt x="16579" y="43448"/>
                      <a:pt x="11434" y="49165"/>
                      <a:pt x="11434" y="57168"/>
                    </a:cubicBezTo>
                    <a:cubicBezTo>
                      <a:pt x="11434" y="64028"/>
                      <a:pt x="16579" y="72032"/>
                      <a:pt x="29727" y="72032"/>
                    </a:cubicBezTo>
                    <a:cubicBezTo>
                      <a:pt x="41733" y="72032"/>
                      <a:pt x="52595" y="65743"/>
                      <a:pt x="52595" y="51451"/>
                    </a:cubicBezTo>
                    <a:lnTo>
                      <a:pt x="52595" y="51451"/>
                    </a:ln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" name="Freeform 75">
                <a:extLst>
                  <a:ext uri="{FF2B5EF4-FFF2-40B4-BE49-F238E27FC236}">
                    <a16:creationId xmlns:a16="http://schemas.microsoft.com/office/drawing/2014/main" id="{BAD0BDEB-4E8F-F4C3-F884-921E0F7B91A3}"/>
                  </a:ext>
                </a:extLst>
              </p:cNvPr>
              <p:cNvSpPr/>
              <p:nvPr/>
            </p:nvSpPr>
            <p:spPr>
              <a:xfrm>
                <a:off x="1410166" y="6463536"/>
                <a:ext cx="39445" cy="78891"/>
              </a:xfrm>
              <a:custGeom>
                <a:avLst/>
                <a:gdLst>
                  <a:gd name="connsiteX0" fmla="*/ 38874 w 39445"/>
                  <a:gd name="connsiteY0" fmla="*/ 10862 h 78891"/>
                  <a:gd name="connsiteX1" fmla="*/ 33729 w 39445"/>
                  <a:gd name="connsiteY1" fmla="*/ 10862 h 78891"/>
                  <a:gd name="connsiteX2" fmla="*/ 10290 w 39445"/>
                  <a:gd name="connsiteY2" fmla="*/ 35444 h 78891"/>
                  <a:gd name="connsiteX3" fmla="*/ 10290 w 39445"/>
                  <a:gd name="connsiteY3" fmla="*/ 78892 h 78891"/>
                  <a:gd name="connsiteX4" fmla="*/ 0 w 39445"/>
                  <a:gd name="connsiteY4" fmla="*/ 78892 h 78891"/>
                  <a:gd name="connsiteX5" fmla="*/ 0 w 39445"/>
                  <a:gd name="connsiteY5" fmla="*/ 1715 h 78891"/>
                  <a:gd name="connsiteX6" fmla="*/ 10290 w 39445"/>
                  <a:gd name="connsiteY6" fmla="*/ 1715 h 78891"/>
                  <a:gd name="connsiteX7" fmla="*/ 10290 w 39445"/>
                  <a:gd name="connsiteY7" fmla="*/ 14864 h 78891"/>
                  <a:gd name="connsiteX8" fmla="*/ 33729 w 39445"/>
                  <a:gd name="connsiteY8" fmla="*/ 0 h 78891"/>
                  <a:gd name="connsiteX9" fmla="*/ 39446 w 39445"/>
                  <a:gd name="connsiteY9" fmla="*/ 572 h 78891"/>
                  <a:gd name="connsiteX10" fmla="*/ 39446 w 39445"/>
                  <a:gd name="connsiteY10" fmla="*/ 10862 h 78891"/>
                  <a:gd name="connsiteX11" fmla="*/ 38874 w 39445"/>
                  <a:gd name="connsiteY11" fmla="*/ 10862 h 78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9445" h="78891">
                    <a:moveTo>
                      <a:pt x="38874" y="10862"/>
                    </a:moveTo>
                    <a:lnTo>
                      <a:pt x="33729" y="10862"/>
                    </a:lnTo>
                    <a:cubicBezTo>
                      <a:pt x="20009" y="10862"/>
                      <a:pt x="10290" y="17150"/>
                      <a:pt x="10290" y="35444"/>
                    </a:cubicBezTo>
                    <a:lnTo>
                      <a:pt x="10290" y="78892"/>
                    </a:lnTo>
                    <a:lnTo>
                      <a:pt x="0" y="78892"/>
                    </a:lnTo>
                    <a:lnTo>
                      <a:pt x="0" y="1715"/>
                    </a:lnTo>
                    <a:lnTo>
                      <a:pt x="10290" y="1715"/>
                    </a:lnTo>
                    <a:lnTo>
                      <a:pt x="10290" y="14864"/>
                    </a:lnTo>
                    <a:cubicBezTo>
                      <a:pt x="14864" y="4573"/>
                      <a:pt x="24011" y="0"/>
                      <a:pt x="33729" y="0"/>
                    </a:cubicBezTo>
                    <a:cubicBezTo>
                      <a:pt x="35444" y="0"/>
                      <a:pt x="37159" y="0"/>
                      <a:pt x="39446" y="572"/>
                    </a:cubicBezTo>
                    <a:lnTo>
                      <a:pt x="39446" y="10862"/>
                    </a:lnTo>
                    <a:lnTo>
                      <a:pt x="38874" y="10862"/>
                    </a:ln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" name="Freeform 76">
                <a:extLst>
                  <a:ext uri="{FF2B5EF4-FFF2-40B4-BE49-F238E27FC236}">
                    <a16:creationId xmlns:a16="http://schemas.microsoft.com/office/drawing/2014/main" id="{4E736410-DF59-D550-49FA-351842F29D74}"/>
                  </a:ext>
                </a:extLst>
              </p:cNvPr>
              <p:cNvSpPr/>
              <p:nvPr/>
            </p:nvSpPr>
            <p:spPr>
              <a:xfrm>
                <a:off x="1456472" y="6432665"/>
                <a:ext cx="42876" cy="110906"/>
              </a:xfrm>
              <a:custGeom>
                <a:avLst/>
                <a:gdLst>
                  <a:gd name="connsiteX0" fmla="*/ 24011 w 42876"/>
                  <a:gd name="connsiteY0" fmla="*/ 0 h 110906"/>
                  <a:gd name="connsiteX1" fmla="*/ 24011 w 42876"/>
                  <a:gd name="connsiteY1" fmla="*/ 32586 h 110906"/>
                  <a:gd name="connsiteX2" fmla="*/ 42876 w 42876"/>
                  <a:gd name="connsiteY2" fmla="*/ 32586 h 110906"/>
                  <a:gd name="connsiteX3" fmla="*/ 42876 w 42876"/>
                  <a:gd name="connsiteY3" fmla="*/ 41733 h 110906"/>
                  <a:gd name="connsiteX4" fmla="*/ 24011 w 42876"/>
                  <a:gd name="connsiteY4" fmla="*/ 41733 h 110906"/>
                  <a:gd name="connsiteX5" fmla="*/ 24011 w 42876"/>
                  <a:gd name="connsiteY5" fmla="*/ 94327 h 110906"/>
                  <a:gd name="connsiteX6" fmla="*/ 34873 w 42876"/>
                  <a:gd name="connsiteY6" fmla="*/ 101759 h 110906"/>
                  <a:gd name="connsiteX7" fmla="*/ 42876 w 42876"/>
                  <a:gd name="connsiteY7" fmla="*/ 101188 h 110906"/>
                  <a:gd name="connsiteX8" fmla="*/ 42876 w 42876"/>
                  <a:gd name="connsiteY8" fmla="*/ 110334 h 110906"/>
                  <a:gd name="connsiteX9" fmla="*/ 30871 w 42876"/>
                  <a:gd name="connsiteY9" fmla="*/ 110906 h 110906"/>
                  <a:gd name="connsiteX10" fmla="*/ 13149 w 42876"/>
                  <a:gd name="connsiteY10" fmla="*/ 94327 h 110906"/>
                  <a:gd name="connsiteX11" fmla="*/ 13149 w 42876"/>
                  <a:gd name="connsiteY11" fmla="*/ 41733 h 110906"/>
                  <a:gd name="connsiteX12" fmla="*/ 0 w 42876"/>
                  <a:gd name="connsiteY12" fmla="*/ 41733 h 110906"/>
                  <a:gd name="connsiteX13" fmla="*/ 0 w 42876"/>
                  <a:gd name="connsiteY13" fmla="*/ 32586 h 110906"/>
                  <a:gd name="connsiteX14" fmla="*/ 13149 w 42876"/>
                  <a:gd name="connsiteY14" fmla="*/ 32586 h 110906"/>
                  <a:gd name="connsiteX15" fmla="*/ 13149 w 42876"/>
                  <a:gd name="connsiteY15" fmla="*/ 0 h 110906"/>
                  <a:gd name="connsiteX16" fmla="*/ 24011 w 42876"/>
                  <a:gd name="connsiteY16" fmla="*/ 0 h 110906"/>
                  <a:gd name="connsiteX17" fmla="*/ 24011 w 42876"/>
                  <a:gd name="connsiteY17" fmla="*/ 0 h 110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2876" h="110906">
                    <a:moveTo>
                      <a:pt x="24011" y="0"/>
                    </a:moveTo>
                    <a:lnTo>
                      <a:pt x="24011" y="32586"/>
                    </a:lnTo>
                    <a:lnTo>
                      <a:pt x="42876" y="32586"/>
                    </a:lnTo>
                    <a:lnTo>
                      <a:pt x="42876" y="41733"/>
                    </a:lnTo>
                    <a:lnTo>
                      <a:pt x="24011" y="41733"/>
                    </a:lnTo>
                    <a:lnTo>
                      <a:pt x="24011" y="94327"/>
                    </a:lnTo>
                    <a:cubicBezTo>
                      <a:pt x="24011" y="101759"/>
                      <a:pt x="29156" y="101759"/>
                      <a:pt x="34873" y="101759"/>
                    </a:cubicBezTo>
                    <a:cubicBezTo>
                      <a:pt x="40018" y="101759"/>
                      <a:pt x="42876" y="101188"/>
                      <a:pt x="42876" y="101188"/>
                    </a:cubicBezTo>
                    <a:lnTo>
                      <a:pt x="42876" y="110334"/>
                    </a:lnTo>
                    <a:cubicBezTo>
                      <a:pt x="42876" y="110334"/>
                      <a:pt x="37159" y="110906"/>
                      <a:pt x="30871" y="110906"/>
                    </a:cubicBezTo>
                    <a:cubicBezTo>
                      <a:pt x="22867" y="110906"/>
                      <a:pt x="13149" y="108619"/>
                      <a:pt x="13149" y="94327"/>
                    </a:cubicBezTo>
                    <a:lnTo>
                      <a:pt x="13149" y="41733"/>
                    </a:lnTo>
                    <a:lnTo>
                      <a:pt x="0" y="41733"/>
                    </a:lnTo>
                    <a:lnTo>
                      <a:pt x="0" y="32586"/>
                    </a:lnTo>
                    <a:lnTo>
                      <a:pt x="13149" y="32586"/>
                    </a:lnTo>
                    <a:lnTo>
                      <a:pt x="13149" y="0"/>
                    </a:lnTo>
                    <a:lnTo>
                      <a:pt x="24011" y="0"/>
                    </a:lnTo>
                    <a:lnTo>
                      <a:pt x="24011" y="0"/>
                    </a:ln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" name="Freeform 77">
                <a:extLst>
                  <a:ext uri="{FF2B5EF4-FFF2-40B4-BE49-F238E27FC236}">
                    <a16:creationId xmlns:a16="http://schemas.microsoft.com/office/drawing/2014/main" id="{5A03DB89-C0F5-3AE6-DCB3-B6D8114B5806}"/>
                  </a:ext>
                </a:extLst>
              </p:cNvPr>
              <p:cNvSpPr/>
              <p:nvPr/>
            </p:nvSpPr>
            <p:spPr>
              <a:xfrm>
                <a:off x="1545654" y="6462964"/>
                <a:ext cx="80035" cy="81178"/>
              </a:xfrm>
              <a:custGeom>
                <a:avLst/>
                <a:gdLst>
                  <a:gd name="connsiteX0" fmla="*/ 40018 w 80035"/>
                  <a:gd name="connsiteY0" fmla="*/ 0 h 81178"/>
                  <a:gd name="connsiteX1" fmla="*/ 80035 w 80035"/>
                  <a:gd name="connsiteY1" fmla="*/ 40589 h 81178"/>
                  <a:gd name="connsiteX2" fmla="*/ 40018 w 80035"/>
                  <a:gd name="connsiteY2" fmla="*/ 81179 h 81178"/>
                  <a:gd name="connsiteX3" fmla="*/ 0 w 80035"/>
                  <a:gd name="connsiteY3" fmla="*/ 40589 h 81178"/>
                  <a:gd name="connsiteX4" fmla="*/ 40018 w 80035"/>
                  <a:gd name="connsiteY4" fmla="*/ 0 h 81178"/>
                  <a:gd name="connsiteX5" fmla="*/ 40018 w 80035"/>
                  <a:gd name="connsiteY5" fmla="*/ 9719 h 81178"/>
                  <a:gd name="connsiteX6" fmla="*/ 10862 w 80035"/>
                  <a:gd name="connsiteY6" fmla="*/ 41161 h 81178"/>
                  <a:gd name="connsiteX7" fmla="*/ 40018 w 80035"/>
                  <a:gd name="connsiteY7" fmla="*/ 72604 h 81178"/>
                  <a:gd name="connsiteX8" fmla="*/ 69173 w 80035"/>
                  <a:gd name="connsiteY8" fmla="*/ 41161 h 81178"/>
                  <a:gd name="connsiteX9" fmla="*/ 40018 w 80035"/>
                  <a:gd name="connsiteY9" fmla="*/ 9719 h 81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0035" h="81178">
                    <a:moveTo>
                      <a:pt x="40018" y="0"/>
                    </a:moveTo>
                    <a:cubicBezTo>
                      <a:pt x="62313" y="0"/>
                      <a:pt x="80035" y="17150"/>
                      <a:pt x="80035" y="40589"/>
                    </a:cubicBezTo>
                    <a:cubicBezTo>
                      <a:pt x="80035" y="64028"/>
                      <a:pt x="62313" y="81179"/>
                      <a:pt x="40018" y="81179"/>
                    </a:cubicBezTo>
                    <a:cubicBezTo>
                      <a:pt x="17722" y="81179"/>
                      <a:pt x="0" y="64028"/>
                      <a:pt x="0" y="40589"/>
                    </a:cubicBezTo>
                    <a:cubicBezTo>
                      <a:pt x="0" y="17150"/>
                      <a:pt x="17722" y="0"/>
                      <a:pt x="40018" y="0"/>
                    </a:cubicBezTo>
                    <a:close/>
                    <a:moveTo>
                      <a:pt x="40018" y="9719"/>
                    </a:moveTo>
                    <a:cubicBezTo>
                      <a:pt x="22867" y="9719"/>
                      <a:pt x="10862" y="23439"/>
                      <a:pt x="10862" y="41161"/>
                    </a:cubicBezTo>
                    <a:cubicBezTo>
                      <a:pt x="10862" y="58883"/>
                      <a:pt x="22867" y="72604"/>
                      <a:pt x="40018" y="72604"/>
                    </a:cubicBezTo>
                    <a:cubicBezTo>
                      <a:pt x="57168" y="72604"/>
                      <a:pt x="69173" y="58883"/>
                      <a:pt x="69173" y="41161"/>
                    </a:cubicBezTo>
                    <a:cubicBezTo>
                      <a:pt x="69173" y="23439"/>
                      <a:pt x="57168" y="9719"/>
                      <a:pt x="40018" y="9719"/>
                    </a:cubicBez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" name="Freeform 78">
                <a:extLst>
                  <a:ext uri="{FF2B5EF4-FFF2-40B4-BE49-F238E27FC236}">
                    <a16:creationId xmlns:a16="http://schemas.microsoft.com/office/drawing/2014/main" id="{4FE9B565-0D98-FBB9-1CA5-7B1C5880BEA0}"/>
                  </a:ext>
                </a:extLst>
              </p:cNvPr>
              <p:cNvSpPr/>
              <p:nvPr/>
            </p:nvSpPr>
            <p:spPr>
              <a:xfrm>
                <a:off x="1635408" y="6418944"/>
                <a:ext cx="41732" cy="123483"/>
              </a:xfrm>
              <a:custGeom>
                <a:avLst/>
                <a:gdLst>
                  <a:gd name="connsiteX0" fmla="*/ 13720 w 41732"/>
                  <a:gd name="connsiteY0" fmla="*/ 18294 h 123483"/>
                  <a:gd name="connsiteX1" fmla="*/ 31442 w 41732"/>
                  <a:gd name="connsiteY1" fmla="*/ 0 h 123483"/>
                  <a:gd name="connsiteX2" fmla="*/ 41733 w 41732"/>
                  <a:gd name="connsiteY2" fmla="*/ 572 h 123483"/>
                  <a:gd name="connsiteX3" fmla="*/ 41733 w 41732"/>
                  <a:gd name="connsiteY3" fmla="*/ 9719 h 123483"/>
                  <a:gd name="connsiteX4" fmla="*/ 33729 w 41732"/>
                  <a:gd name="connsiteY4" fmla="*/ 9147 h 123483"/>
                  <a:gd name="connsiteX5" fmla="*/ 24011 w 41732"/>
                  <a:gd name="connsiteY5" fmla="*/ 19437 h 123483"/>
                  <a:gd name="connsiteX6" fmla="*/ 24011 w 41732"/>
                  <a:gd name="connsiteY6" fmla="*/ 45734 h 123483"/>
                  <a:gd name="connsiteX7" fmla="*/ 40018 w 41732"/>
                  <a:gd name="connsiteY7" fmla="*/ 45734 h 123483"/>
                  <a:gd name="connsiteX8" fmla="*/ 40018 w 41732"/>
                  <a:gd name="connsiteY8" fmla="*/ 54881 h 123483"/>
                  <a:gd name="connsiteX9" fmla="*/ 24011 w 41732"/>
                  <a:gd name="connsiteY9" fmla="*/ 54881 h 123483"/>
                  <a:gd name="connsiteX10" fmla="*/ 24011 w 41732"/>
                  <a:gd name="connsiteY10" fmla="*/ 123483 h 123483"/>
                  <a:gd name="connsiteX11" fmla="*/ 13149 w 41732"/>
                  <a:gd name="connsiteY11" fmla="*/ 123483 h 123483"/>
                  <a:gd name="connsiteX12" fmla="*/ 13149 w 41732"/>
                  <a:gd name="connsiteY12" fmla="*/ 54881 h 123483"/>
                  <a:gd name="connsiteX13" fmla="*/ 0 w 41732"/>
                  <a:gd name="connsiteY13" fmla="*/ 54881 h 123483"/>
                  <a:gd name="connsiteX14" fmla="*/ 0 w 41732"/>
                  <a:gd name="connsiteY14" fmla="*/ 45734 h 123483"/>
                  <a:gd name="connsiteX15" fmla="*/ 13149 w 41732"/>
                  <a:gd name="connsiteY15" fmla="*/ 45734 h 123483"/>
                  <a:gd name="connsiteX16" fmla="*/ 13720 w 41732"/>
                  <a:gd name="connsiteY16" fmla="*/ 18294 h 123483"/>
                  <a:gd name="connsiteX17" fmla="*/ 13720 w 41732"/>
                  <a:gd name="connsiteY17" fmla="*/ 18294 h 123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1732" h="123483">
                    <a:moveTo>
                      <a:pt x="13720" y="18294"/>
                    </a:moveTo>
                    <a:cubicBezTo>
                      <a:pt x="13720" y="4002"/>
                      <a:pt x="22867" y="0"/>
                      <a:pt x="31442" y="0"/>
                    </a:cubicBezTo>
                    <a:cubicBezTo>
                      <a:pt x="37159" y="0"/>
                      <a:pt x="41733" y="572"/>
                      <a:pt x="41733" y="572"/>
                    </a:cubicBezTo>
                    <a:lnTo>
                      <a:pt x="41733" y="9719"/>
                    </a:lnTo>
                    <a:cubicBezTo>
                      <a:pt x="41733" y="9719"/>
                      <a:pt x="36588" y="9147"/>
                      <a:pt x="33729" y="9147"/>
                    </a:cubicBezTo>
                    <a:cubicBezTo>
                      <a:pt x="26869" y="9147"/>
                      <a:pt x="24011" y="12005"/>
                      <a:pt x="24011" y="19437"/>
                    </a:cubicBezTo>
                    <a:lnTo>
                      <a:pt x="24011" y="45734"/>
                    </a:lnTo>
                    <a:lnTo>
                      <a:pt x="40018" y="45734"/>
                    </a:lnTo>
                    <a:lnTo>
                      <a:pt x="40018" y="54881"/>
                    </a:lnTo>
                    <a:lnTo>
                      <a:pt x="24011" y="54881"/>
                    </a:lnTo>
                    <a:lnTo>
                      <a:pt x="24011" y="123483"/>
                    </a:lnTo>
                    <a:lnTo>
                      <a:pt x="13149" y="123483"/>
                    </a:lnTo>
                    <a:lnTo>
                      <a:pt x="13149" y="54881"/>
                    </a:lnTo>
                    <a:lnTo>
                      <a:pt x="0" y="54881"/>
                    </a:lnTo>
                    <a:lnTo>
                      <a:pt x="0" y="45734"/>
                    </a:lnTo>
                    <a:lnTo>
                      <a:pt x="13149" y="45734"/>
                    </a:lnTo>
                    <a:lnTo>
                      <a:pt x="13720" y="18294"/>
                    </a:lnTo>
                    <a:lnTo>
                      <a:pt x="13720" y="18294"/>
                    </a:ln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2" name="Freeform 79">
                <a:extLst>
                  <a:ext uri="{FF2B5EF4-FFF2-40B4-BE49-F238E27FC236}">
                    <a16:creationId xmlns:a16="http://schemas.microsoft.com/office/drawing/2014/main" id="{2847B43E-2833-5CEC-B943-3554C4E92E12}"/>
                  </a:ext>
                </a:extLst>
              </p:cNvPr>
              <p:cNvSpPr/>
              <p:nvPr/>
            </p:nvSpPr>
            <p:spPr>
              <a:xfrm>
                <a:off x="1717730" y="6417229"/>
                <a:ext cx="124054" cy="126913"/>
              </a:xfrm>
              <a:custGeom>
                <a:avLst/>
                <a:gdLst>
                  <a:gd name="connsiteX0" fmla="*/ 64028 w 124054"/>
                  <a:gd name="connsiteY0" fmla="*/ 104618 h 126913"/>
                  <a:gd name="connsiteX1" fmla="*/ 97186 w 124054"/>
                  <a:gd name="connsiteY1" fmla="*/ 81179 h 126913"/>
                  <a:gd name="connsiteX2" fmla="*/ 124055 w 124054"/>
                  <a:gd name="connsiteY2" fmla="*/ 81179 h 126913"/>
                  <a:gd name="connsiteX3" fmla="*/ 64028 w 124054"/>
                  <a:gd name="connsiteY3" fmla="*/ 126913 h 126913"/>
                  <a:gd name="connsiteX4" fmla="*/ 0 w 124054"/>
                  <a:gd name="connsiteY4" fmla="*/ 63457 h 126913"/>
                  <a:gd name="connsiteX5" fmla="*/ 64028 w 124054"/>
                  <a:gd name="connsiteY5" fmla="*/ 0 h 126913"/>
                  <a:gd name="connsiteX6" fmla="*/ 124055 w 124054"/>
                  <a:gd name="connsiteY6" fmla="*/ 45734 h 126913"/>
                  <a:gd name="connsiteX7" fmla="*/ 97186 w 124054"/>
                  <a:gd name="connsiteY7" fmla="*/ 45734 h 126913"/>
                  <a:gd name="connsiteX8" fmla="*/ 64028 w 124054"/>
                  <a:gd name="connsiteY8" fmla="*/ 22296 h 126913"/>
                  <a:gd name="connsiteX9" fmla="*/ 25154 w 124054"/>
                  <a:gd name="connsiteY9" fmla="*/ 63457 h 126913"/>
                  <a:gd name="connsiteX10" fmla="*/ 64028 w 124054"/>
                  <a:gd name="connsiteY10" fmla="*/ 104618 h 126913"/>
                  <a:gd name="connsiteX11" fmla="*/ 64028 w 124054"/>
                  <a:gd name="connsiteY11" fmla="*/ 104618 h 1269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4054" h="126913">
                    <a:moveTo>
                      <a:pt x="64028" y="104618"/>
                    </a:moveTo>
                    <a:cubicBezTo>
                      <a:pt x="80607" y="104618"/>
                      <a:pt x="92612" y="96042"/>
                      <a:pt x="97186" y="81179"/>
                    </a:cubicBezTo>
                    <a:lnTo>
                      <a:pt x="124055" y="81179"/>
                    </a:lnTo>
                    <a:cubicBezTo>
                      <a:pt x="116623" y="110334"/>
                      <a:pt x="91469" y="126913"/>
                      <a:pt x="64028" y="126913"/>
                    </a:cubicBezTo>
                    <a:cubicBezTo>
                      <a:pt x="28012" y="126913"/>
                      <a:pt x="0" y="100616"/>
                      <a:pt x="0" y="63457"/>
                    </a:cubicBezTo>
                    <a:cubicBezTo>
                      <a:pt x="0" y="26297"/>
                      <a:pt x="28012" y="0"/>
                      <a:pt x="64028" y="0"/>
                    </a:cubicBezTo>
                    <a:cubicBezTo>
                      <a:pt x="92041" y="0"/>
                      <a:pt x="117195" y="16579"/>
                      <a:pt x="124055" y="45734"/>
                    </a:cubicBezTo>
                    <a:lnTo>
                      <a:pt x="97186" y="45734"/>
                    </a:lnTo>
                    <a:cubicBezTo>
                      <a:pt x="92612" y="30871"/>
                      <a:pt x="80035" y="22296"/>
                      <a:pt x="64028" y="22296"/>
                    </a:cubicBezTo>
                    <a:cubicBezTo>
                      <a:pt x="40589" y="22296"/>
                      <a:pt x="25154" y="40018"/>
                      <a:pt x="25154" y="63457"/>
                    </a:cubicBezTo>
                    <a:cubicBezTo>
                      <a:pt x="25154" y="86896"/>
                      <a:pt x="41161" y="104618"/>
                      <a:pt x="64028" y="104618"/>
                    </a:cubicBezTo>
                    <a:lnTo>
                      <a:pt x="64028" y="104618"/>
                    </a:ln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3" name="Freeform 80">
                <a:extLst>
                  <a:ext uri="{FF2B5EF4-FFF2-40B4-BE49-F238E27FC236}">
                    <a16:creationId xmlns:a16="http://schemas.microsoft.com/office/drawing/2014/main" id="{3F02E406-4A6C-7592-238C-A5BACDA2ABEE}"/>
                  </a:ext>
                </a:extLst>
              </p:cNvPr>
              <p:cNvSpPr/>
              <p:nvPr/>
            </p:nvSpPr>
            <p:spPr>
              <a:xfrm>
                <a:off x="1856077" y="6419516"/>
                <a:ext cx="22867" cy="122911"/>
              </a:xfrm>
              <a:custGeom>
                <a:avLst/>
                <a:gdLst>
                  <a:gd name="connsiteX0" fmla="*/ 22867 w 22867"/>
                  <a:gd name="connsiteY0" fmla="*/ 122911 h 122911"/>
                  <a:gd name="connsiteX1" fmla="*/ 0 w 22867"/>
                  <a:gd name="connsiteY1" fmla="*/ 122911 h 122911"/>
                  <a:gd name="connsiteX2" fmla="*/ 0 w 22867"/>
                  <a:gd name="connsiteY2" fmla="*/ 0 h 122911"/>
                  <a:gd name="connsiteX3" fmla="*/ 22867 w 22867"/>
                  <a:gd name="connsiteY3" fmla="*/ 0 h 122911"/>
                  <a:gd name="connsiteX4" fmla="*/ 22867 w 22867"/>
                  <a:gd name="connsiteY4" fmla="*/ 122911 h 122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867" h="122911">
                    <a:moveTo>
                      <a:pt x="22867" y="122911"/>
                    </a:moveTo>
                    <a:lnTo>
                      <a:pt x="0" y="122911"/>
                    </a:lnTo>
                    <a:lnTo>
                      <a:pt x="0" y="0"/>
                    </a:lnTo>
                    <a:lnTo>
                      <a:pt x="22867" y="0"/>
                    </a:lnTo>
                    <a:lnTo>
                      <a:pt x="22867" y="122911"/>
                    </a:ln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" name="Freeform 81">
                <a:extLst>
                  <a:ext uri="{FF2B5EF4-FFF2-40B4-BE49-F238E27FC236}">
                    <a16:creationId xmlns:a16="http://schemas.microsoft.com/office/drawing/2014/main" id="{802FC094-52C6-93E6-28C8-CACED4C27E15}"/>
                  </a:ext>
                </a:extLst>
              </p:cNvPr>
              <p:cNvSpPr/>
              <p:nvPr/>
            </p:nvSpPr>
            <p:spPr>
              <a:xfrm>
                <a:off x="1892665" y="6460105"/>
                <a:ext cx="73175" cy="84608"/>
              </a:xfrm>
              <a:custGeom>
                <a:avLst/>
                <a:gdLst>
                  <a:gd name="connsiteX0" fmla="*/ 50308 w 73175"/>
                  <a:gd name="connsiteY0" fmla="*/ 29156 h 84608"/>
                  <a:gd name="connsiteX1" fmla="*/ 37159 w 73175"/>
                  <a:gd name="connsiteY1" fmla="*/ 19437 h 84608"/>
                  <a:gd name="connsiteX2" fmla="*/ 13149 w 73175"/>
                  <a:gd name="connsiteY2" fmla="*/ 26869 h 84608"/>
                  <a:gd name="connsiteX3" fmla="*/ 4002 w 73175"/>
                  <a:gd name="connsiteY3" fmla="*/ 9719 h 84608"/>
                  <a:gd name="connsiteX4" fmla="*/ 38303 w 73175"/>
                  <a:gd name="connsiteY4" fmla="*/ 0 h 84608"/>
                  <a:gd name="connsiteX5" fmla="*/ 73175 w 73175"/>
                  <a:gd name="connsiteY5" fmla="*/ 29727 h 84608"/>
                  <a:gd name="connsiteX6" fmla="*/ 73175 w 73175"/>
                  <a:gd name="connsiteY6" fmla="*/ 82322 h 84608"/>
                  <a:gd name="connsiteX7" fmla="*/ 50308 w 73175"/>
                  <a:gd name="connsiteY7" fmla="*/ 82322 h 84608"/>
                  <a:gd name="connsiteX8" fmla="*/ 50308 w 73175"/>
                  <a:gd name="connsiteY8" fmla="*/ 74890 h 84608"/>
                  <a:gd name="connsiteX9" fmla="*/ 28012 w 73175"/>
                  <a:gd name="connsiteY9" fmla="*/ 84609 h 84608"/>
                  <a:gd name="connsiteX10" fmla="*/ 0 w 73175"/>
                  <a:gd name="connsiteY10" fmla="*/ 59455 h 84608"/>
                  <a:gd name="connsiteX11" fmla="*/ 29156 w 73175"/>
                  <a:gd name="connsiteY11" fmla="*/ 34873 h 84608"/>
                  <a:gd name="connsiteX12" fmla="*/ 45163 w 73175"/>
                  <a:gd name="connsiteY12" fmla="*/ 34873 h 84608"/>
                  <a:gd name="connsiteX13" fmla="*/ 50880 w 73175"/>
                  <a:gd name="connsiteY13" fmla="*/ 30299 h 84608"/>
                  <a:gd name="connsiteX14" fmla="*/ 50308 w 73175"/>
                  <a:gd name="connsiteY14" fmla="*/ 29156 h 84608"/>
                  <a:gd name="connsiteX15" fmla="*/ 50308 w 73175"/>
                  <a:gd name="connsiteY15" fmla="*/ 29156 h 84608"/>
                  <a:gd name="connsiteX16" fmla="*/ 50308 w 73175"/>
                  <a:gd name="connsiteY16" fmla="*/ 53738 h 84608"/>
                  <a:gd name="connsiteX17" fmla="*/ 50308 w 73175"/>
                  <a:gd name="connsiteY17" fmla="*/ 48021 h 84608"/>
                  <a:gd name="connsiteX18" fmla="*/ 43448 w 73175"/>
                  <a:gd name="connsiteY18" fmla="*/ 49736 h 84608"/>
                  <a:gd name="connsiteX19" fmla="*/ 34872 w 73175"/>
                  <a:gd name="connsiteY19" fmla="*/ 49736 h 84608"/>
                  <a:gd name="connsiteX20" fmla="*/ 23439 w 73175"/>
                  <a:gd name="connsiteY20" fmla="*/ 58312 h 84608"/>
                  <a:gd name="connsiteX21" fmla="*/ 34872 w 73175"/>
                  <a:gd name="connsiteY21" fmla="*/ 68030 h 84608"/>
                  <a:gd name="connsiteX22" fmla="*/ 50308 w 73175"/>
                  <a:gd name="connsiteY22" fmla="*/ 53738 h 84608"/>
                  <a:gd name="connsiteX23" fmla="*/ 50308 w 73175"/>
                  <a:gd name="connsiteY23" fmla="*/ 53738 h 84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3175" h="84608">
                    <a:moveTo>
                      <a:pt x="50308" y="29156"/>
                    </a:moveTo>
                    <a:cubicBezTo>
                      <a:pt x="50308" y="23439"/>
                      <a:pt x="45734" y="19437"/>
                      <a:pt x="37159" y="19437"/>
                    </a:cubicBezTo>
                    <a:cubicBezTo>
                      <a:pt x="29156" y="19437"/>
                      <a:pt x="18865" y="23439"/>
                      <a:pt x="13149" y="26869"/>
                    </a:cubicBezTo>
                    <a:lnTo>
                      <a:pt x="4002" y="9719"/>
                    </a:lnTo>
                    <a:cubicBezTo>
                      <a:pt x="4002" y="9719"/>
                      <a:pt x="18865" y="0"/>
                      <a:pt x="38303" y="0"/>
                    </a:cubicBezTo>
                    <a:cubicBezTo>
                      <a:pt x="56596" y="0"/>
                      <a:pt x="73175" y="8575"/>
                      <a:pt x="73175" y="29727"/>
                    </a:cubicBezTo>
                    <a:lnTo>
                      <a:pt x="73175" y="82322"/>
                    </a:lnTo>
                    <a:lnTo>
                      <a:pt x="50308" y="82322"/>
                    </a:lnTo>
                    <a:lnTo>
                      <a:pt x="50308" y="74890"/>
                    </a:lnTo>
                    <a:cubicBezTo>
                      <a:pt x="46306" y="81179"/>
                      <a:pt x="37159" y="84609"/>
                      <a:pt x="28012" y="84609"/>
                    </a:cubicBezTo>
                    <a:cubicBezTo>
                      <a:pt x="10862" y="84609"/>
                      <a:pt x="0" y="72604"/>
                      <a:pt x="0" y="59455"/>
                    </a:cubicBezTo>
                    <a:cubicBezTo>
                      <a:pt x="0" y="44020"/>
                      <a:pt x="11434" y="34873"/>
                      <a:pt x="29156" y="34873"/>
                    </a:cubicBezTo>
                    <a:lnTo>
                      <a:pt x="45163" y="34873"/>
                    </a:lnTo>
                    <a:cubicBezTo>
                      <a:pt x="49164" y="34873"/>
                      <a:pt x="50880" y="33158"/>
                      <a:pt x="50880" y="30299"/>
                    </a:cubicBezTo>
                    <a:lnTo>
                      <a:pt x="50308" y="29156"/>
                    </a:lnTo>
                    <a:lnTo>
                      <a:pt x="50308" y="29156"/>
                    </a:lnTo>
                    <a:close/>
                    <a:moveTo>
                      <a:pt x="50308" y="53738"/>
                    </a:moveTo>
                    <a:lnTo>
                      <a:pt x="50308" y="48021"/>
                    </a:lnTo>
                    <a:cubicBezTo>
                      <a:pt x="49164" y="49165"/>
                      <a:pt x="46306" y="49736"/>
                      <a:pt x="43448" y="49736"/>
                    </a:cubicBezTo>
                    <a:lnTo>
                      <a:pt x="34872" y="49736"/>
                    </a:lnTo>
                    <a:cubicBezTo>
                      <a:pt x="27441" y="49736"/>
                      <a:pt x="23439" y="53166"/>
                      <a:pt x="23439" y="58312"/>
                    </a:cubicBezTo>
                    <a:cubicBezTo>
                      <a:pt x="23439" y="63457"/>
                      <a:pt x="28012" y="68030"/>
                      <a:pt x="34872" y="68030"/>
                    </a:cubicBezTo>
                    <a:cubicBezTo>
                      <a:pt x="42876" y="68030"/>
                      <a:pt x="50308" y="63457"/>
                      <a:pt x="50308" y="53738"/>
                    </a:cubicBezTo>
                    <a:lnTo>
                      <a:pt x="50308" y="53738"/>
                    </a:ln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" name="Freeform 82">
                <a:extLst>
                  <a:ext uri="{FF2B5EF4-FFF2-40B4-BE49-F238E27FC236}">
                    <a16:creationId xmlns:a16="http://schemas.microsoft.com/office/drawing/2014/main" id="{6F9238F1-E290-1463-2AF4-2F30C0FC7607}"/>
                  </a:ext>
                </a:extLst>
              </p:cNvPr>
              <p:cNvSpPr/>
              <p:nvPr/>
            </p:nvSpPr>
            <p:spPr>
              <a:xfrm>
                <a:off x="1984705" y="6460677"/>
                <a:ext cx="49164" cy="81750"/>
              </a:xfrm>
              <a:custGeom>
                <a:avLst/>
                <a:gdLst>
                  <a:gd name="connsiteX0" fmla="*/ 49165 w 49164"/>
                  <a:gd name="connsiteY0" fmla="*/ 24011 h 81750"/>
                  <a:gd name="connsiteX1" fmla="*/ 39446 w 49164"/>
                  <a:gd name="connsiteY1" fmla="*/ 24011 h 81750"/>
                  <a:gd name="connsiteX2" fmla="*/ 22867 w 49164"/>
                  <a:gd name="connsiteY2" fmla="*/ 43448 h 81750"/>
                  <a:gd name="connsiteX3" fmla="*/ 22867 w 49164"/>
                  <a:gd name="connsiteY3" fmla="*/ 81750 h 81750"/>
                  <a:gd name="connsiteX4" fmla="*/ 0 w 49164"/>
                  <a:gd name="connsiteY4" fmla="*/ 81750 h 81750"/>
                  <a:gd name="connsiteX5" fmla="*/ 0 w 49164"/>
                  <a:gd name="connsiteY5" fmla="*/ 1143 h 81750"/>
                  <a:gd name="connsiteX6" fmla="*/ 22296 w 49164"/>
                  <a:gd name="connsiteY6" fmla="*/ 1143 h 81750"/>
                  <a:gd name="connsiteX7" fmla="*/ 22296 w 49164"/>
                  <a:gd name="connsiteY7" fmla="*/ 13720 h 81750"/>
                  <a:gd name="connsiteX8" fmla="*/ 42876 w 49164"/>
                  <a:gd name="connsiteY8" fmla="*/ 0 h 81750"/>
                  <a:gd name="connsiteX9" fmla="*/ 49165 w 49164"/>
                  <a:gd name="connsiteY9" fmla="*/ 572 h 81750"/>
                  <a:gd name="connsiteX10" fmla="*/ 49165 w 49164"/>
                  <a:gd name="connsiteY10" fmla="*/ 24011 h 81750"/>
                  <a:gd name="connsiteX11" fmla="*/ 49165 w 49164"/>
                  <a:gd name="connsiteY11" fmla="*/ 24011 h 81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9164" h="81750">
                    <a:moveTo>
                      <a:pt x="49165" y="24011"/>
                    </a:moveTo>
                    <a:lnTo>
                      <a:pt x="39446" y="24011"/>
                    </a:lnTo>
                    <a:cubicBezTo>
                      <a:pt x="28013" y="24011"/>
                      <a:pt x="22867" y="29156"/>
                      <a:pt x="22867" y="43448"/>
                    </a:cubicBezTo>
                    <a:lnTo>
                      <a:pt x="22867" y="81750"/>
                    </a:lnTo>
                    <a:lnTo>
                      <a:pt x="0" y="81750"/>
                    </a:lnTo>
                    <a:lnTo>
                      <a:pt x="0" y="1143"/>
                    </a:lnTo>
                    <a:lnTo>
                      <a:pt x="22296" y="1143"/>
                    </a:lnTo>
                    <a:lnTo>
                      <a:pt x="22296" y="13720"/>
                    </a:lnTo>
                    <a:cubicBezTo>
                      <a:pt x="25154" y="5145"/>
                      <a:pt x="33158" y="0"/>
                      <a:pt x="42876" y="0"/>
                    </a:cubicBezTo>
                    <a:cubicBezTo>
                      <a:pt x="45163" y="0"/>
                      <a:pt x="46878" y="0"/>
                      <a:pt x="49165" y="572"/>
                    </a:cubicBezTo>
                    <a:lnTo>
                      <a:pt x="49165" y="24011"/>
                    </a:lnTo>
                    <a:lnTo>
                      <a:pt x="49165" y="24011"/>
                    </a:ln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" name="Freeform 83">
                <a:extLst>
                  <a:ext uri="{FF2B5EF4-FFF2-40B4-BE49-F238E27FC236}">
                    <a16:creationId xmlns:a16="http://schemas.microsoft.com/office/drawing/2014/main" id="{5BD94396-2777-9B0B-E483-B762B1D7BE39}"/>
                  </a:ext>
                </a:extLst>
              </p:cNvPr>
              <p:cNvSpPr/>
              <p:nvPr/>
            </p:nvSpPr>
            <p:spPr>
              <a:xfrm>
                <a:off x="2040158" y="6419516"/>
                <a:ext cx="36587" cy="122911"/>
              </a:xfrm>
              <a:custGeom>
                <a:avLst/>
                <a:gdLst>
                  <a:gd name="connsiteX0" fmla="*/ 34301 w 36587"/>
                  <a:gd name="connsiteY0" fmla="*/ 122911 h 122911"/>
                  <a:gd name="connsiteX1" fmla="*/ 11434 w 36587"/>
                  <a:gd name="connsiteY1" fmla="*/ 122911 h 122911"/>
                  <a:gd name="connsiteX2" fmla="*/ 11434 w 36587"/>
                  <a:gd name="connsiteY2" fmla="*/ 61742 h 122911"/>
                  <a:gd name="connsiteX3" fmla="*/ 0 w 36587"/>
                  <a:gd name="connsiteY3" fmla="*/ 61742 h 122911"/>
                  <a:gd name="connsiteX4" fmla="*/ 0 w 36587"/>
                  <a:gd name="connsiteY4" fmla="*/ 42304 h 122911"/>
                  <a:gd name="connsiteX5" fmla="*/ 34301 w 36587"/>
                  <a:gd name="connsiteY5" fmla="*/ 42304 h 122911"/>
                  <a:gd name="connsiteX6" fmla="*/ 34301 w 36587"/>
                  <a:gd name="connsiteY6" fmla="*/ 122911 h 122911"/>
                  <a:gd name="connsiteX7" fmla="*/ 34301 w 36587"/>
                  <a:gd name="connsiteY7" fmla="*/ 122911 h 122911"/>
                  <a:gd name="connsiteX8" fmla="*/ 21724 w 36587"/>
                  <a:gd name="connsiteY8" fmla="*/ 0 h 122911"/>
                  <a:gd name="connsiteX9" fmla="*/ 36588 w 36587"/>
                  <a:gd name="connsiteY9" fmla="*/ 14864 h 122911"/>
                  <a:gd name="connsiteX10" fmla="*/ 21724 w 36587"/>
                  <a:gd name="connsiteY10" fmla="*/ 29727 h 122911"/>
                  <a:gd name="connsiteX11" fmla="*/ 7432 w 36587"/>
                  <a:gd name="connsiteY11" fmla="*/ 14864 h 122911"/>
                  <a:gd name="connsiteX12" fmla="*/ 21724 w 36587"/>
                  <a:gd name="connsiteY12" fmla="*/ 0 h 122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6587" h="122911">
                    <a:moveTo>
                      <a:pt x="34301" y="122911"/>
                    </a:moveTo>
                    <a:lnTo>
                      <a:pt x="11434" y="122911"/>
                    </a:lnTo>
                    <a:lnTo>
                      <a:pt x="11434" y="61742"/>
                    </a:lnTo>
                    <a:lnTo>
                      <a:pt x="0" y="61742"/>
                    </a:lnTo>
                    <a:lnTo>
                      <a:pt x="0" y="42304"/>
                    </a:lnTo>
                    <a:lnTo>
                      <a:pt x="34301" y="42304"/>
                    </a:lnTo>
                    <a:lnTo>
                      <a:pt x="34301" y="122911"/>
                    </a:lnTo>
                    <a:lnTo>
                      <a:pt x="34301" y="122911"/>
                    </a:lnTo>
                    <a:close/>
                    <a:moveTo>
                      <a:pt x="21724" y="0"/>
                    </a:moveTo>
                    <a:cubicBezTo>
                      <a:pt x="29727" y="0"/>
                      <a:pt x="36588" y="6860"/>
                      <a:pt x="36588" y="14864"/>
                    </a:cubicBezTo>
                    <a:cubicBezTo>
                      <a:pt x="36588" y="22867"/>
                      <a:pt x="30299" y="29727"/>
                      <a:pt x="21724" y="29727"/>
                    </a:cubicBezTo>
                    <a:cubicBezTo>
                      <a:pt x="13149" y="29727"/>
                      <a:pt x="7432" y="23439"/>
                      <a:pt x="7432" y="14864"/>
                    </a:cubicBezTo>
                    <a:cubicBezTo>
                      <a:pt x="7432" y="6288"/>
                      <a:pt x="13720" y="0"/>
                      <a:pt x="21724" y="0"/>
                    </a:cubicBez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" name="Freeform 84">
                <a:extLst>
                  <a:ext uri="{FF2B5EF4-FFF2-40B4-BE49-F238E27FC236}">
                    <a16:creationId xmlns:a16="http://schemas.microsoft.com/office/drawing/2014/main" id="{435C2D21-D862-216C-DE6C-E2E873D475F8}"/>
                  </a:ext>
                </a:extLst>
              </p:cNvPr>
              <p:cNvSpPr/>
              <p:nvPr/>
            </p:nvSpPr>
            <p:spPr>
              <a:xfrm>
                <a:off x="2086465" y="6461821"/>
                <a:ext cx="84036" cy="80607"/>
              </a:xfrm>
              <a:custGeom>
                <a:avLst/>
                <a:gdLst>
                  <a:gd name="connsiteX0" fmla="*/ 41733 w 84036"/>
                  <a:gd name="connsiteY0" fmla="*/ 56025 h 80607"/>
                  <a:gd name="connsiteX1" fmla="*/ 60027 w 84036"/>
                  <a:gd name="connsiteY1" fmla="*/ 0 h 80607"/>
                  <a:gd name="connsiteX2" fmla="*/ 84037 w 84036"/>
                  <a:gd name="connsiteY2" fmla="*/ 0 h 80607"/>
                  <a:gd name="connsiteX3" fmla="*/ 55453 w 84036"/>
                  <a:gd name="connsiteY3" fmla="*/ 80607 h 80607"/>
                  <a:gd name="connsiteX4" fmla="*/ 27441 w 84036"/>
                  <a:gd name="connsiteY4" fmla="*/ 80607 h 80607"/>
                  <a:gd name="connsiteX5" fmla="*/ 0 w 84036"/>
                  <a:gd name="connsiteY5" fmla="*/ 0 h 80607"/>
                  <a:gd name="connsiteX6" fmla="*/ 24582 w 84036"/>
                  <a:gd name="connsiteY6" fmla="*/ 0 h 80607"/>
                  <a:gd name="connsiteX7" fmla="*/ 41733 w 84036"/>
                  <a:gd name="connsiteY7" fmla="*/ 56025 h 80607"/>
                  <a:gd name="connsiteX8" fmla="*/ 41733 w 84036"/>
                  <a:gd name="connsiteY8" fmla="*/ 56025 h 80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4036" h="80607">
                    <a:moveTo>
                      <a:pt x="41733" y="56025"/>
                    </a:moveTo>
                    <a:lnTo>
                      <a:pt x="60027" y="0"/>
                    </a:lnTo>
                    <a:lnTo>
                      <a:pt x="84037" y="0"/>
                    </a:lnTo>
                    <a:lnTo>
                      <a:pt x="55453" y="80607"/>
                    </a:lnTo>
                    <a:lnTo>
                      <a:pt x="27441" y="80607"/>
                    </a:lnTo>
                    <a:lnTo>
                      <a:pt x="0" y="0"/>
                    </a:lnTo>
                    <a:lnTo>
                      <a:pt x="24582" y="0"/>
                    </a:lnTo>
                    <a:lnTo>
                      <a:pt x="41733" y="56025"/>
                    </a:lnTo>
                    <a:lnTo>
                      <a:pt x="41733" y="56025"/>
                    </a:ln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" name="Freeform 85">
                <a:extLst>
                  <a:ext uri="{FF2B5EF4-FFF2-40B4-BE49-F238E27FC236}">
                    <a16:creationId xmlns:a16="http://schemas.microsoft.com/office/drawing/2014/main" id="{0E352F09-1F45-C2E6-86A5-5526A923FA88}"/>
                  </a:ext>
                </a:extLst>
              </p:cNvPr>
              <p:cNvSpPr/>
              <p:nvPr/>
            </p:nvSpPr>
            <p:spPr>
              <a:xfrm>
                <a:off x="2173932" y="6460105"/>
                <a:ext cx="73175" cy="84608"/>
              </a:xfrm>
              <a:custGeom>
                <a:avLst/>
                <a:gdLst>
                  <a:gd name="connsiteX0" fmla="*/ 50308 w 73175"/>
                  <a:gd name="connsiteY0" fmla="*/ 29156 h 84608"/>
                  <a:gd name="connsiteX1" fmla="*/ 37159 w 73175"/>
                  <a:gd name="connsiteY1" fmla="*/ 19437 h 84608"/>
                  <a:gd name="connsiteX2" fmla="*/ 13149 w 73175"/>
                  <a:gd name="connsiteY2" fmla="*/ 26869 h 84608"/>
                  <a:gd name="connsiteX3" fmla="*/ 4002 w 73175"/>
                  <a:gd name="connsiteY3" fmla="*/ 9719 h 84608"/>
                  <a:gd name="connsiteX4" fmla="*/ 38303 w 73175"/>
                  <a:gd name="connsiteY4" fmla="*/ 0 h 84608"/>
                  <a:gd name="connsiteX5" fmla="*/ 73175 w 73175"/>
                  <a:gd name="connsiteY5" fmla="*/ 29727 h 84608"/>
                  <a:gd name="connsiteX6" fmla="*/ 73175 w 73175"/>
                  <a:gd name="connsiteY6" fmla="*/ 82322 h 84608"/>
                  <a:gd name="connsiteX7" fmla="*/ 50308 w 73175"/>
                  <a:gd name="connsiteY7" fmla="*/ 82322 h 84608"/>
                  <a:gd name="connsiteX8" fmla="*/ 50308 w 73175"/>
                  <a:gd name="connsiteY8" fmla="*/ 74890 h 84608"/>
                  <a:gd name="connsiteX9" fmla="*/ 28012 w 73175"/>
                  <a:gd name="connsiteY9" fmla="*/ 84609 h 84608"/>
                  <a:gd name="connsiteX10" fmla="*/ 0 w 73175"/>
                  <a:gd name="connsiteY10" fmla="*/ 59455 h 84608"/>
                  <a:gd name="connsiteX11" fmla="*/ 29156 w 73175"/>
                  <a:gd name="connsiteY11" fmla="*/ 34873 h 84608"/>
                  <a:gd name="connsiteX12" fmla="*/ 45163 w 73175"/>
                  <a:gd name="connsiteY12" fmla="*/ 34873 h 84608"/>
                  <a:gd name="connsiteX13" fmla="*/ 50880 w 73175"/>
                  <a:gd name="connsiteY13" fmla="*/ 30299 h 84608"/>
                  <a:gd name="connsiteX14" fmla="*/ 50308 w 73175"/>
                  <a:gd name="connsiteY14" fmla="*/ 29156 h 84608"/>
                  <a:gd name="connsiteX15" fmla="*/ 50308 w 73175"/>
                  <a:gd name="connsiteY15" fmla="*/ 29156 h 84608"/>
                  <a:gd name="connsiteX16" fmla="*/ 50308 w 73175"/>
                  <a:gd name="connsiteY16" fmla="*/ 53738 h 84608"/>
                  <a:gd name="connsiteX17" fmla="*/ 50308 w 73175"/>
                  <a:gd name="connsiteY17" fmla="*/ 48021 h 84608"/>
                  <a:gd name="connsiteX18" fmla="*/ 43448 w 73175"/>
                  <a:gd name="connsiteY18" fmla="*/ 49736 h 84608"/>
                  <a:gd name="connsiteX19" fmla="*/ 34873 w 73175"/>
                  <a:gd name="connsiteY19" fmla="*/ 49736 h 84608"/>
                  <a:gd name="connsiteX20" fmla="*/ 23439 w 73175"/>
                  <a:gd name="connsiteY20" fmla="*/ 58312 h 84608"/>
                  <a:gd name="connsiteX21" fmla="*/ 34873 w 73175"/>
                  <a:gd name="connsiteY21" fmla="*/ 68030 h 84608"/>
                  <a:gd name="connsiteX22" fmla="*/ 50308 w 73175"/>
                  <a:gd name="connsiteY22" fmla="*/ 53738 h 84608"/>
                  <a:gd name="connsiteX23" fmla="*/ 50308 w 73175"/>
                  <a:gd name="connsiteY23" fmla="*/ 53738 h 84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3175" h="84608">
                    <a:moveTo>
                      <a:pt x="50308" y="29156"/>
                    </a:moveTo>
                    <a:cubicBezTo>
                      <a:pt x="50308" y="23439"/>
                      <a:pt x="45734" y="19437"/>
                      <a:pt x="37159" y="19437"/>
                    </a:cubicBezTo>
                    <a:cubicBezTo>
                      <a:pt x="29156" y="19437"/>
                      <a:pt x="18866" y="23439"/>
                      <a:pt x="13149" y="26869"/>
                    </a:cubicBezTo>
                    <a:lnTo>
                      <a:pt x="4002" y="9719"/>
                    </a:lnTo>
                    <a:cubicBezTo>
                      <a:pt x="4002" y="9719"/>
                      <a:pt x="18866" y="0"/>
                      <a:pt x="38303" y="0"/>
                    </a:cubicBezTo>
                    <a:cubicBezTo>
                      <a:pt x="56596" y="0"/>
                      <a:pt x="73175" y="8575"/>
                      <a:pt x="73175" y="29727"/>
                    </a:cubicBezTo>
                    <a:lnTo>
                      <a:pt x="73175" y="82322"/>
                    </a:lnTo>
                    <a:lnTo>
                      <a:pt x="50308" y="82322"/>
                    </a:lnTo>
                    <a:lnTo>
                      <a:pt x="50308" y="74890"/>
                    </a:lnTo>
                    <a:cubicBezTo>
                      <a:pt x="46306" y="81179"/>
                      <a:pt x="37159" y="84609"/>
                      <a:pt x="28012" y="84609"/>
                    </a:cubicBezTo>
                    <a:cubicBezTo>
                      <a:pt x="10862" y="84609"/>
                      <a:pt x="0" y="72604"/>
                      <a:pt x="0" y="59455"/>
                    </a:cubicBezTo>
                    <a:cubicBezTo>
                      <a:pt x="0" y="44020"/>
                      <a:pt x="11434" y="34873"/>
                      <a:pt x="29156" y="34873"/>
                    </a:cubicBezTo>
                    <a:lnTo>
                      <a:pt x="45163" y="34873"/>
                    </a:lnTo>
                    <a:cubicBezTo>
                      <a:pt x="49165" y="34873"/>
                      <a:pt x="50880" y="33158"/>
                      <a:pt x="50880" y="30299"/>
                    </a:cubicBezTo>
                    <a:lnTo>
                      <a:pt x="50308" y="29156"/>
                    </a:lnTo>
                    <a:lnTo>
                      <a:pt x="50308" y="29156"/>
                    </a:lnTo>
                    <a:close/>
                    <a:moveTo>
                      <a:pt x="50308" y="53738"/>
                    </a:moveTo>
                    <a:lnTo>
                      <a:pt x="50308" y="48021"/>
                    </a:lnTo>
                    <a:cubicBezTo>
                      <a:pt x="49165" y="49165"/>
                      <a:pt x="46306" y="49736"/>
                      <a:pt x="43448" y="49736"/>
                    </a:cubicBezTo>
                    <a:lnTo>
                      <a:pt x="34873" y="49736"/>
                    </a:lnTo>
                    <a:cubicBezTo>
                      <a:pt x="27441" y="49736"/>
                      <a:pt x="23439" y="53166"/>
                      <a:pt x="23439" y="58312"/>
                    </a:cubicBezTo>
                    <a:cubicBezTo>
                      <a:pt x="23439" y="63457"/>
                      <a:pt x="28012" y="68030"/>
                      <a:pt x="34873" y="68030"/>
                    </a:cubicBezTo>
                    <a:cubicBezTo>
                      <a:pt x="42876" y="68030"/>
                      <a:pt x="50308" y="63457"/>
                      <a:pt x="50308" y="53738"/>
                    </a:cubicBezTo>
                    <a:lnTo>
                      <a:pt x="50308" y="53738"/>
                    </a:ln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" name="Freeform 86">
                <a:extLst>
                  <a:ext uri="{FF2B5EF4-FFF2-40B4-BE49-F238E27FC236}">
                    <a16:creationId xmlns:a16="http://schemas.microsoft.com/office/drawing/2014/main" id="{07FD0931-9D26-E810-CB38-88A27495ECDD}"/>
                  </a:ext>
                </a:extLst>
              </p:cNvPr>
              <p:cNvSpPr/>
              <p:nvPr/>
            </p:nvSpPr>
            <p:spPr>
              <a:xfrm>
                <a:off x="2259112" y="6431521"/>
                <a:ext cx="53166" cy="112049"/>
              </a:xfrm>
              <a:custGeom>
                <a:avLst/>
                <a:gdLst>
                  <a:gd name="connsiteX0" fmla="*/ 35444 w 53166"/>
                  <a:gd name="connsiteY0" fmla="*/ 0 h 112049"/>
                  <a:gd name="connsiteX1" fmla="*/ 35444 w 53166"/>
                  <a:gd name="connsiteY1" fmla="*/ 30299 h 112049"/>
                  <a:gd name="connsiteX2" fmla="*/ 52595 w 53166"/>
                  <a:gd name="connsiteY2" fmla="*/ 30299 h 112049"/>
                  <a:gd name="connsiteX3" fmla="*/ 52595 w 53166"/>
                  <a:gd name="connsiteY3" fmla="*/ 49736 h 112049"/>
                  <a:gd name="connsiteX4" fmla="*/ 35444 w 53166"/>
                  <a:gd name="connsiteY4" fmla="*/ 49736 h 112049"/>
                  <a:gd name="connsiteX5" fmla="*/ 35444 w 53166"/>
                  <a:gd name="connsiteY5" fmla="*/ 86324 h 112049"/>
                  <a:gd name="connsiteX6" fmla="*/ 42876 w 53166"/>
                  <a:gd name="connsiteY6" fmla="*/ 92041 h 112049"/>
                  <a:gd name="connsiteX7" fmla="*/ 53166 w 53166"/>
                  <a:gd name="connsiteY7" fmla="*/ 91469 h 112049"/>
                  <a:gd name="connsiteX8" fmla="*/ 53166 w 53166"/>
                  <a:gd name="connsiteY8" fmla="*/ 110906 h 112049"/>
                  <a:gd name="connsiteX9" fmla="*/ 35444 w 53166"/>
                  <a:gd name="connsiteY9" fmla="*/ 112050 h 112049"/>
                  <a:gd name="connsiteX10" fmla="*/ 12577 w 53166"/>
                  <a:gd name="connsiteY10" fmla="*/ 93756 h 112049"/>
                  <a:gd name="connsiteX11" fmla="*/ 12577 w 53166"/>
                  <a:gd name="connsiteY11" fmla="*/ 49736 h 112049"/>
                  <a:gd name="connsiteX12" fmla="*/ 0 w 53166"/>
                  <a:gd name="connsiteY12" fmla="*/ 49736 h 112049"/>
                  <a:gd name="connsiteX13" fmla="*/ 0 w 53166"/>
                  <a:gd name="connsiteY13" fmla="*/ 30299 h 112049"/>
                  <a:gd name="connsiteX14" fmla="*/ 12577 w 53166"/>
                  <a:gd name="connsiteY14" fmla="*/ 30299 h 112049"/>
                  <a:gd name="connsiteX15" fmla="*/ 12577 w 53166"/>
                  <a:gd name="connsiteY15" fmla="*/ 0 h 112049"/>
                  <a:gd name="connsiteX16" fmla="*/ 35444 w 53166"/>
                  <a:gd name="connsiteY16" fmla="*/ 0 h 112049"/>
                  <a:gd name="connsiteX17" fmla="*/ 35444 w 53166"/>
                  <a:gd name="connsiteY17" fmla="*/ 0 h 1120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3166" h="112049">
                    <a:moveTo>
                      <a:pt x="35444" y="0"/>
                    </a:moveTo>
                    <a:lnTo>
                      <a:pt x="35444" y="30299"/>
                    </a:lnTo>
                    <a:lnTo>
                      <a:pt x="52595" y="30299"/>
                    </a:lnTo>
                    <a:lnTo>
                      <a:pt x="52595" y="49736"/>
                    </a:lnTo>
                    <a:lnTo>
                      <a:pt x="35444" y="49736"/>
                    </a:lnTo>
                    <a:lnTo>
                      <a:pt x="35444" y="86324"/>
                    </a:lnTo>
                    <a:cubicBezTo>
                      <a:pt x="35444" y="91469"/>
                      <a:pt x="39446" y="92041"/>
                      <a:pt x="42876" y="92041"/>
                    </a:cubicBezTo>
                    <a:cubicBezTo>
                      <a:pt x="48593" y="92041"/>
                      <a:pt x="53166" y="91469"/>
                      <a:pt x="53166" y="91469"/>
                    </a:cubicBezTo>
                    <a:lnTo>
                      <a:pt x="53166" y="110906"/>
                    </a:lnTo>
                    <a:cubicBezTo>
                      <a:pt x="53166" y="110906"/>
                      <a:pt x="42305" y="112050"/>
                      <a:pt x="35444" y="112050"/>
                    </a:cubicBezTo>
                    <a:cubicBezTo>
                      <a:pt x="24011" y="112050"/>
                      <a:pt x="12577" y="110334"/>
                      <a:pt x="12577" y="93756"/>
                    </a:cubicBezTo>
                    <a:lnTo>
                      <a:pt x="12577" y="49736"/>
                    </a:lnTo>
                    <a:lnTo>
                      <a:pt x="0" y="49736"/>
                    </a:lnTo>
                    <a:lnTo>
                      <a:pt x="0" y="30299"/>
                    </a:lnTo>
                    <a:lnTo>
                      <a:pt x="12577" y="30299"/>
                    </a:lnTo>
                    <a:lnTo>
                      <a:pt x="12577" y="0"/>
                    </a:lnTo>
                    <a:lnTo>
                      <a:pt x="35444" y="0"/>
                    </a:lnTo>
                    <a:lnTo>
                      <a:pt x="35444" y="0"/>
                    </a:ln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" name="Freeform 87">
                <a:extLst>
                  <a:ext uri="{FF2B5EF4-FFF2-40B4-BE49-F238E27FC236}">
                    <a16:creationId xmlns:a16="http://schemas.microsoft.com/office/drawing/2014/main" id="{2EB01387-39E2-3CE3-8961-BD4BECE72DD5}"/>
                  </a:ext>
                </a:extLst>
              </p:cNvPr>
              <p:cNvSpPr/>
              <p:nvPr/>
            </p:nvSpPr>
            <p:spPr>
              <a:xfrm>
                <a:off x="2321997" y="6459534"/>
                <a:ext cx="84608" cy="84608"/>
              </a:xfrm>
              <a:custGeom>
                <a:avLst/>
                <a:gdLst>
                  <a:gd name="connsiteX0" fmla="*/ 84609 w 84608"/>
                  <a:gd name="connsiteY0" fmla="*/ 49165 h 84608"/>
                  <a:gd name="connsiteX1" fmla="*/ 24582 w 84608"/>
                  <a:gd name="connsiteY1" fmla="*/ 49165 h 84608"/>
                  <a:gd name="connsiteX2" fmla="*/ 42876 w 84608"/>
                  <a:gd name="connsiteY2" fmla="*/ 65172 h 84608"/>
                  <a:gd name="connsiteX3" fmla="*/ 58883 w 84608"/>
                  <a:gd name="connsiteY3" fmla="*/ 57168 h 84608"/>
                  <a:gd name="connsiteX4" fmla="*/ 82322 w 84608"/>
                  <a:gd name="connsiteY4" fmla="*/ 59455 h 84608"/>
                  <a:gd name="connsiteX5" fmla="*/ 42305 w 84608"/>
                  <a:gd name="connsiteY5" fmla="*/ 84609 h 84608"/>
                  <a:gd name="connsiteX6" fmla="*/ 0 w 84608"/>
                  <a:gd name="connsiteY6" fmla="*/ 42304 h 84608"/>
                  <a:gd name="connsiteX7" fmla="*/ 41733 w 84608"/>
                  <a:gd name="connsiteY7" fmla="*/ 0 h 84608"/>
                  <a:gd name="connsiteX8" fmla="*/ 84037 w 84608"/>
                  <a:gd name="connsiteY8" fmla="*/ 48021 h 84608"/>
                  <a:gd name="connsiteX9" fmla="*/ 84609 w 84608"/>
                  <a:gd name="connsiteY9" fmla="*/ 49165 h 84608"/>
                  <a:gd name="connsiteX10" fmla="*/ 84609 w 84608"/>
                  <a:gd name="connsiteY10" fmla="*/ 49165 h 84608"/>
                  <a:gd name="connsiteX11" fmla="*/ 24582 w 84608"/>
                  <a:gd name="connsiteY11" fmla="*/ 34301 h 84608"/>
                  <a:gd name="connsiteX12" fmla="*/ 60598 w 84608"/>
                  <a:gd name="connsiteY12" fmla="*/ 34301 h 84608"/>
                  <a:gd name="connsiteX13" fmla="*/ 42876 w 84608"/>
                  <a:gd name="connsiteY13" fmla="*/ 19437 h 84608"/>
                  <a:gd name="connsiteX14" fmla="*/ 24582 w 84608"/>
                  <a:gd name="connsiteY14" fmla="*/ 34301 h 84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84608" h="84608">
                    <a:moveTo>
                      <a:pt x="84609" y="49165"/>
                    </a:moveTo>
                    <a:lnTo>
                      <a:pt x="24582" y="49165"/>
                    </a:lnTo>
                    <a:cubicBezTo>
                      <a:pt x="25726" y="58311"/>
                      <a:pt x="32586" y="65172"/>
                      <a:pt x="42876" y="65172"/>
                    </a:cubicBezTo>
                    <a:cubicBezTo>
                      <a:pt x="49736" y="65172"/>
                      <a:pt x="56025" y="62313"/>
                      <a:pt x="58883" y="57168"/>
                    </a:cubicBezTo>
                    <a:lnTo>
                      <a:pt x="82322" y="59455"/>
                    </a:lnTo>
                    <a:cubicBezTo>
                      <a:pt x="74890" y="76605"/>
                      <a:pt x="60027" y="84609"/>
                      <a:pt x="42305" y="84609"/>
                    </a:cubicBezTo>
                    <a:cubicBezTo>
                      <a:pt x="18294" y="84609"/>
                      <a:pt x="0" y="66887"/>
                      <a:pt x="0" y="42304"/>
                    </a:cubicBezTo>
                    <a:cubicBezTo>
                      <a:pt x="0" y="17722"/>
                      <a:pt x="17722" y="0"/>
                      <a:pt x="41733" y="0"/>
                    </a:cubicBezTo>
                    <a:cubicBezTo>
                      <a:pt x="64028" y="0"/>
                      <a:pt x="84037" y="14292"/>
                      <a:pt x="84037" y="48021"/>
                    </a:cubicBezTo>
                    <a:lnTo>
                      <a:pt x="84609" y="49165"/>
                    </a:lnTo>
                    <a:lnTo>
                      <a:pt x="84609" y="49165"/>
                    </a:lnTo>
                    <a:close/>
                    <a:moveTo>
                      <a:pt x="24582" y="34301"/>
                    </a:moveTo>
                    <a:lnTo>
                      <a:pt x="60598" y="34301"/>
                    </a:lnTo>
                    <a:cubicBezTo>
                      <a:pt x="59455" y="26297"/>
                      <a:pt x="52595" y="19437"/>
                      <a:pt x="42876" y="19437"/>
                    </a:cubicBezTo>
                    <a:cubicBezTo>
                      <a:pt x="33158" y="19437"/>
                      <a:pt x="26297" y="25726"/>
                      <a:pt x="24582" y="34301"/>
                    </a:cubicBez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5" name="Graphic 6">
              <a:extLst>
                <a:ext uri="{FF2B5EF4-FFF2-40B4-BE49-F238E27FC236}">
                  <a16:creationId xmlns:a16="http://schemas.microsoft.com/office/drawing/2014/main" id="{C47EB938-13C3-D756-689C-F52E0D3BEAE5}"/>
                </a:ext>
              </a:extLst>
            </p:cNvPr>
            <p:cNvGrpSpPr/>
            <p:nvPr/>
          </p:nvGrpSpPr>
          <p:grpSpPr>
            <a:xfrm>
              <a:off x="554931" y="5926155"/>
              <a:ext cx="925551" cy="295613"/>
              <a:chOff x="554931" y="5926155"/>
              <a:chExt cx="925551" cy="295613"/>
            </a:xfrm>
            <a:solidFill>
              <a:srgbClr val="000000"/>
            </a:solidFill>
          </p:grpSpPr>
          <p:sp>
            <p:nvSpPr>
              <p:cNvPr id="36" name="Freeform 63">
                <a:extLst>
                  <a:ext uri="{FF2B5EF4-FFF2-40B4-BE49-F238E27FC236}">
                    <a16:creationId xmlns:a16="http://schemas.microsoft.com/office/drawing/2014/main" id="{477DA1D0-576B-A753-794D-34A1103EB0DD}"/>
                  </a:ext>
                </a:extLst>
              </p:cNvPr>
              <p:cNvSpPr/>
              <p:nvPr/>
            </p:nvSpPr>
            <p:spPr>
              <a:xfrm>
                <a:off x="1450184" y="6186260"/>
                <a:ext cx="30299" cy="32035"/>
              </a:xfrm>
              <a:custGeom>
                <a:avLst/>
                <a:gdLst>
                  <a:gd name="connsiteX0" fmla="*/ 0 w 30299"/>
                  <a:gd name="connsiteY0" fmla="*/ 16018 h 32035"/>
                  <a:gd name="connsiteX1" fmla="*/ 4573 w 30299"/>
                  <a:gd name="connsiteY1" fmla="*/ 4584 h 32035"/>
                  <a:gd name="connsiteX2" fmla="*/ 25154 w 30299"/>
                  <a:gd name="connsiteY2" fmla="*/ 4012 h 32035"/>
                  <a:gd name="connsiteX3" fmla="*/ 25154 w 30299"/>
                  <a:gd name="connsiteY3" fmla="*/ 4012 h 32035"/>
                  <a:gd name="connsiteX4" fmla="*/ 25726 w 30299"/>
                  <a:gd name="connsiteY4" fmla="*/ 4584 h 32035"/>
                  <a:gd name="connsiteX5" fmla="*/ 30299 w 30299"/>
                  <a:gd name="connsiteY5" fmla="*/ 16018 h 32035"/>
                  <a:gd name="connsiteX6" fmla="*/ 25726 w 30299"/>
                  <a:gd name="connsiteY6" fmla="*/ 27451 h 32035"/>
                  <a:gd name="connsiteX7" fmla="*/ 5145 w 30299"/>
                  <a:gd name="connsiteY7" fmla="*/ 28023 h 32035"/>
                  <a:gd name="connsiteX8" fmla="*/ 5145 w 30299"/>
                  <a:gd name="connsiteY8" fmla="*/ 28023 h 32035"/>
                  <a:gd name="connsiteX9" fmla="*/ 4573 w 30299"/>
                  <a:gd name="connsiteY9" fmla="*/ 27451 h 32035"/>
                  <a:gd name="connsiteX10" fmla="*/ 0 w 30299"/>
                  <a:gd name="connsiteY10" fmla="*/ 16018 h 32035"/>
                  <a:gd name="connsiteX11" fmla="*/ 2287 w 30299"/>
                  <a:gd name="connsiteY11" fmla="*/ 16018 h 32035"/>
                  <a:gd name="connsiteX12" fmla="*/ 5717 w 30299"/>
                  <a:gd name="connsiteY12" fmla="*/ 25736 h 32035"/>
                  <a:gd name="connsiteX13" fmla="*/ 22867 w 30299"/>
                  <a:gd name="connsiteY13" fmla="*/ 26308 h 32035"/>
                  <a:gd name="connsiteX14" fmla="*/ 23439 w 30299"/>
                  <a:gd name="connsiteY14" fmla="*/ 25736 h 32035"/>
                  <a:gd name="connsiteX15" fmla="*/ 23439 w 30299"/>
                  <a:gd name="connsiteY15" fmla="*/ 6871 h 32035"/>
                  <a:gd name="connsiteX16" fmla="*/ 6288 w 30299"/>
                  <a:gd name="connsiteY16" fmla="*/ 6299 h 32035"/>
                  <a:gd name="connsiteX17" fmla="*/ 6288 w 30299"/>
                  <a:gd name="connsiteY17" fmla="*/ 6299 h 32035"/>
                  <a:gd name="connsiteX18" fmla="*/ 5717 w 30299"/>
                  <a:gd name="connsiteY18" fmla="*/ 6871 h 32035"/>
                  <a:gd name="connsiteX19" fmla="*/ 2287 w 30299"/>
                  <a:gd name="connsiteY19" fmla="*/ 16018 h 32035"/>
                  <a:gd name="connsiteX20" fmla="*/ 2287 w 30299"/>
                  <a:gd name="connsiteY20" fmla="*/ 16018 h 32035"/>
                  <a:gd name="connsiteX21" fmla="*/ 2287 w 30299"/>
                  <a:gd name="connsiteY21" fmla="*/ 16018 h 32035"/>
                  <a:gd name="connsiteX22" fmla="*/ 12005 w 30299"/>
                  <a:gd name="connsiteY22" fmla="*/ 17733 h 32035"/>
                  <a:gd name="connsiteX23" fmla="*/ 12005 w 30299"/>
                  <a:gd name="connsiteY23" fmla="*/ 25165 h 32035"/>
                  <a:gd name="connsiteX24" fmla="*/ 8575 w 30299"/>
                  <a:gd name="connsiteY24" fmla="*/ 25165 h 32035"/>
                  <a:gd name="connsiteX25" fmla="*/ 8575 w 30299"/>
                  <a:gd name="connsiteY25" fmla="*/ 6871 h 32035"/>
                  <a:gd name="connsiteX26" fmla="*/ 14292 w 30299"/>
                  <a:gd name="connsiteY26" fmla="*/ 6871 h 32035"/>
                  <a:gd name="connsiteX27" fmla="*/ 19437 w 30299"/>
                  <a:gd name="connsiteY27" fmla="*/ 8014 h 32035"/>
                  <a:gd name="connsiteX28" fmla="*/ 21152 w 30299"/>
                  <a:gd name="connsiteY28" fmla="*/ 12016 h 32035"/>
                  <a:gd name="connsiteX29" fmla="*/ 20580 w 30299"/>
                  <a:gd name="connsiteY29" fmla="*/ 14303 h 32035"/>
                  <a:gd name="connsiteX30" fmla="*/ 18294 w 30299"/>
                  <a:gd name="connsiteY30" fmla="*/ 16018 h 32035"/>
                  <a:gd name="connsiteX31" fmla="*/ 20580 w 30299"/>
                  <a:gd name="connsiteY31" fmla="*/ 17733 h 32035"/>
                  <a:gd name="connsiteX32" fmla="*/ 21152 w 30299"/>
                  <a:gd name="connsiteY32" fmla="*/ 20591 h 32035"/>
                  <a:gd name="connsiteX33" fmla="*/ 21152 w 30299"/>
                  <a:gd name="connsiteY33" fmla="*/ 21735 h 32035"/>
                  <a:gd name="connsiteX34" fmla="*/ 21152 w 30299"/>
                  <a:gd name="connsiteY34" fmla="*/ 23450 h 32035"/>
                  <a:gd name="connsiteX35" fmla="*/ 21724 w 30299"/>
                  <a:gd name="connsiteY35" fmla="*/ 24593 h 32035"/>
                  <a:gd name="connsiteX36" fmla="*/ 21724 w 30299"/>
                  <a:gd name="connsiteY36" fmla="*/ 25165 h 32035"/>
                  <a:gd name="connsiteX37" fmla="*/ 18294 w 30299"/>
                  <a:gd name="connsiteY37" fmla="*/ 25165 h 32035"/>
                  <a:gd name="connsiteX38" fmla="*/ 18294 w 30299"/>
                  <a:gd name="connsiteY38" fmla="*/ 24021 h 32035"/>
                  <a:gd name="connsiteX39" fmla="*/ 18294 w 30299"/>
                  <a:gd name="connsiteY39" fmla="*/ 21163 h 32035"/>
                  <a:gd name="connsiteX40" fmla="*/ 17722 w 30299"/>
                  <a:gd name="connsiteY40" fmla="*/ 18876 h 32035"/>
                  <a:gd name="connsiteX41" fmla="*/ 15435 w 30299"/>
                  <a:gd name="connsiteY41" fmla="*/ 18304 h 32035"/>
                  <a:gd name="connsiteX42" fmla="*/ 12005 w 30299"/>
                  <a:gd name="connsiteY42" fmla="*/ 17733 h 32035"/>
                  <a:gd name="connsiteX43" fmla="*/ 12005 w 30299"/>
                  <a:gd name="connsiteY43" fmla="*/ 17733 h 32035"/>
                  <a:gd name="connsiteX44" fmla="*/ 12005 w 30299"/>
                  <a:gd name="connsiteY44" fmla="*/ 14874 h 32035"/>
                  <a:gd name="connsiteX45" fmla="*/ 15435 w 30299"/>
                  <a:gd name="connsiteY45" fmla="*/ 14874 h 32035"/>
                  <a:gd name="connsiteX46" fmla="*/ 17722 w 30299"/>
                  <a:gd name="connsiteY46" fmla="*/ 14303 h 32035"/>
                  <a:gd name="connsiteX47" fmla="*/ 18865 w 30299"/>
                  <a:gd name="connsiteY47" fmla="*/ 12588 h 32035"/>
                  <a:gd name="connsiteX48" fmla="*/ 18294 w 30299"/>
                  <a:gd name="connsiteY48" fmla="*/ 10301 h 32035"/>
                  <a:gd name="connsiteX49" fmla="*/ 15435 w 30299"/>
                  <a:gd name="connsiteY49" fmla="*/ 9729 h 32035"/>
                  <a:gd name="connsiteX50" fmla="*/ 12577 w 30299"/>
                  <a:gd name="connsiteY50" fmla="*/ 9729 h 32035"/>
                  <a:gd name="connsiteX51" fmla="*/ 12005 w 30299"/>
                  <a:gd name="connsiteY51" fmla="*/ 14874 h 320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30299" h="32035">
                    <a:moveTo>
                      <a:pt x="0" y="16018"/>
                    </a:moveTo>
                    <a:cubicBezTo>
                      <a:pt x="0" y="12016"/>
                      <a:pt x="1715" y="8014"/>
                      <a:pt x="4573" y="4584"/>
                    </a:cubicBezTo>
                    <a:cubicBezTo>
                      <a:pt x="10290" y="-1133"/>
                      <a:pt x="19437" y="-1704"/>
                      <a:pt x="25154" y="4012"/>
                    </a:cubicBezTo>
                    <a:lnTo>
                      <a:pt x="25154" y="4012"/>
                    </a:lnTo>
                    <a:lnTo>
                      <a:pt x="25726" y="4584"/>
                    </a:lnTo>
                    <a:cubicBezTo>
                      <a:pt x="28584" y="7443"/>
                      <a:pt x="30299" y="11444"/>
                      <a:pt x="30299" y="16018"/>
                    </a:cubicBezTo>
                    <a:cubicBezTo>
                      <a:pt x="30299" y="20020"/>
                      <a:pt x="28584" y="24593"/>
                      <a:pt x="25726" y="27451"/>
                    </a:cubicBezTo>
                    <a:cubicBezTo>
                      <a:pt x="20009" y="33168"/>
                      <a:pt x="10862" y="33740"/>
                      <a:pt x="5145" y="28023"/>
                    </a:cubicBezTo>
                    <a:lnTo>
                      <a:pt x="5145" y="28023"/>
                    </a:lnTo>
                    <a:lnTo>
                      <a:pt x="4573" y="27451"/>
                    </a:lnTo>
                    <a:cubicBezTo>
                      <a:pt x="1143" y="24593"/>
                      <a:pt x="0" y="20591"/>
                      <a:pt x="0" y="16018"/>
                    </a:cubicBezTo>
                    <a:close/>
                    <a:moveTo>
                      <a:pt x="2287" y="16018"/>
                    </a:moveTo>
                    <a:cubicBezTo>
                      <a:pt x="2287" y="19448"/>
                      <a:pt x="3430" y="22878"/>
                      <a:pt x="5717" y="25736"/>
                    </a:cubicBezTo>
                    <a:cubicBezTo>
                      <a:pt x="10290" y="30310"/>
                      <a:pt x="17722" y="30881"/>
                      <a:pt x="22867" y="26308"/>
                    </a:cubicBezTo>
                    <a:lnTo>
                      <a:pt x="23439" y="25736"/>
                    </a:lnTo>
                    <a:cubicBezTo>
                      <a:pt x="28584" y="20591"/>
                      <a:pt x="28584" y="12016"/>
                      <a:pt x="23439" y="6871"/>
                    </a:cubicBezTo>
                    <a:cubicBezTo>
                      <a:pt x="18865" y="1726"/>
                      <a:pt x="11434" y="1726"/>
                      <a:pt x="6288" y="6299"/>
                    </a:cubicBezTo>
                    <a:lnTo>
                      <a:pt x="6288" y="6299"/>
                    </a:lnTo>
                    <a:lnTo>
                      <a:pt x="5717" y="6871"/>
                    </a:lnTo>
                    <a:cubicBezTo>
                      <a:pt x="3430" y="9158"/>
                      <a:pt x="2287" y="12588"/>
                      <a:pt x="2287" y="16018"/>
                    </a:cubicBezTo>
                    <a:lnTo>
                      <a:pt x="2287" y="16018"/>
                    </a:lnTo>
                    <a:lnTo>
                      <a:pt x="2287" y="16018"/>
                    </a:lnTo>
                    <a:close/>
                    <a:moveTo>
                      <a:pt x="12005" y="17733"/>
                    </a:moveTo>
                    <a:lnTo>
                      <a:pt x="12005" y="25165"/>
                    </a:lnTo>
                    <a:lnTo>
                      <a:pt x="8575" y="25165"/>
                    </a:lnTo>
                    <a:lnTo>
                      <a:pt x="8575" y="6871"/>
                    </a:lnTo>
                    <a:lnTo>
                      <a:pt x="14292" y="6871"/>
                    </a:lnTo>
                    <a:cubicBezTo>
                      <a:pt x="16007" y="6871"/>
                      <a:pt x="17722" y="7443"/>
                      <a:pt x="19437" y="8014"/>
                    </a:cubicBezTo>
                    <a:cubicBezTo>
                      <a:pt x="20580" y="9158"/>
                      <a:pt x="21152" y="10301"/>
                      <a:pt x="21152" y="12016"/>
                    </a:cubicBezTo>
                    <a:cubicBezTo>
                      <a:pt x="21152" y="12588"/>
                      <a:pt x="21152" y="13731"/>
                      <a:pt x="20580" y="14303"/>
                    </a:cubicBezTo>
                    <a:cubicBezTo>
                      <a:pt x="20009" y="14874"/>
                      <a:pt x="19437" y="15446"/>
                      <a:pt x="18294" y="16018"/>
                    </a:cubicBezTo>
                    <a:cubicBezTo>
                      <a:pt x="18865" y="16589"/>
                      <a:pt x="20009" y="17161"/>
                      <a:pt x="20580" y="17733"/>
                    </a:cubicBezTo>
                    <a:cubicBezTo>
                      <a:pt x="21152" y="18876"/>
                      <a:pt x="21152" y="19448"/>
                      <a:pt x="21152" y="20591"/>
                    </a:cubicBezTo>
                    <a:lnTo>
                      <a:pt x="21152" y="21735"/>
                    </a:lnTo>
                    <a:cubicBezTo>
                      <a:pt x="21152" y="22306"/>
                      <a:pt x="21152" y="22878"/>
                      <a:pt x="21152" y="23450"/>
                    </a:cubicBezTo>
                    <a:cubicBezTo>
                      <a:pt x="21152" y="24021"/>
                      <a:pt x="21152" y="24021"/>
                      <a:pt x="21724" y="24593"/>
                    </a:cubicBezTo>
                    <a:lnTo>
                      <a:pt x="21724" y="25165"/>
                    </a:lnTo>
                    <a:lnTo>
                      <a:pt x="18294" y="25165"/>
                    </a:lnTo>
                    <a:cubicBezTo>
                      <a:pt x="18294" y="24593"/>
                      <a:pt x="18294" y="24021"/>
                      <a:pt x="18294" y="24021"/>
                    </a:cubicBezTo>
                    <a:lnTo>
                      <a:pt x="18294" y="21163"/>
                    </a:lnTo>
                    <a:cubicBezTo>
                      <a:pt x="18294" y="20020"/>
                      <a:pt x="18294" y="19448"/>
                      <a:pt x="17722" y="18876"/>
                    </a:cubicBezTo>
                    <a:cubicBezTo>
                      <a:pt x="17150" y="18304"/>
                      <a:pt x="16007" y="18304"/>
                      <a:pt x="15435" y="18304"/>
                    </a:cubicBezTo>
                    <a:lnTo>
                      <a:pt x="12005" y="17733"/>
                    </a:lnTo>
                    <a:lnTo>
                      <a:pt x="12005" y="17733"/>
                    </a:lnTo>
                    <a:close/>
                    <a:moveTo>
                      <a:pt x="12005" y="14874"/>
                    </a:moveTo>
                    <a:lnTo>
                      <a:pt x="15435" y="14874"/>
                    </a:lnTo>
                    <a:cubicBezTo>
                      <a:pt x="16007" y="14874"/>
                      <a:pt x="17150" y="14874"/>
                      <a:pt x="17722" y="14303"/>
                    </a:cubicBezTo>
                    <a:cubicBezTo>
                      <a:pt x="18294" y="13731"/>
                      <a:pt x="18865" y="13159"/>
                      <a:pt x="18865" y="12588"/>
                    </a:cubicBezTo>
                    <a:cubicBezTo>
                      <a:pt x="18865" y="12016"/>
                      <a:pt x="18865" y="10873"/>
                      <a:pt x="18294" y="10301"/>
                    </a:cubicBezTo>
                    <a:cubicBezTo>
                      <a:pt x="17150" y="9729"/>
                      <a:pt x="16579" y="9729"/>
                      <a:pt x="15435" y="9729"/>
                    </a:cubicBezTo>
                    <a:lnTo>
                      <a:pt x="12577" y="9729"/>
                    </a:lnTo>
                    <a:lnTo>
                      <a:pt x="12005" y="14874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64">
                <a:extLst>
                  <a:ext uri="{FF2B5EF4-FFF2-40B4-BE49-F238E27FC236}">
                    <a16:creationId xmlns:a16="http://schemas.microsoft.com/office/drawing/2014/main" id="{8E7EC177-1B74-2909-1165-63F1DC423824}"/>
                  </a:ext>
                </a:extLst>
              </p:cNvPr>
              <p:cNvSpPr/>
              <p:nvPr/>
            </p:nvSpPr>
            <p:spPr>
              <a:xfrm>
                <a:off x="975117" y="5926155"/>
                <a:ext cx="350440" cy="120624"/>
              </a:xfrm>
              <a:custGeom>
                <a:avLst/>
                <a:gdLst>
                  <a:gd name="connsiteX0" fmla="*/ 345295 w 350440"/>
                  <a:gd name="connsiteY0" fmla="*/ 86324 h 120624"/>
                  <a:gd name="connsiteX1" fmla="*/ 174363 w 350440"/>
                  <a:gd name="connsiteY1" fmla="*/ 0 h 120624"/>
                  <a:gd name="connsiteX2" fmla="*/ 5145 w 350440"/>
                  <a:gd name="connsiteY2" fmla="*/ 86324 h 120624"/>
                  <a:gd name="connsiteX3" fmla="*/ 0 w 350440"/>
                  <a:gd name="connsiteY3" fmla="*/ 99473 h 120624"/>
                  <a:gd name="connsiteX4" fmla="*/ 4573 w 350440"/>
                  <a:gd name="connsiteY4" fmla="*/ 112621 h 120624"/>
                  <a:gd name="connsiteX5" fmla="*/ 20009 w 350440"/>
                  <a:gd name="connsiteY5" fmla="*/ 120625 h 120624"/>
                  <a:gd name="connsiteX6" fmla="*/ 38874 w 350440"/>
                  <a:gd name="connsiteY6" fmla="*/ 110334 h 120624"/>
                  <a:gd name="connsiteX7" fmla="*/ 174363 w 350440"/>
                  <a:gd name="connsiteY7" fmla="*/ 8575 h 120624"/>
                  <a:gd name="connsiteX8" fmla="*/ 312138 w 350440"/>
                  <a:gd name="connsiteY8" fmla="*/ 111478 h 120624"/>
                  <a:gd name="connsiteX9" fmla="*/ 332718 w 350440"/>
                  <a:gd name="connsiteY9" fmla="*/ 120053 h 120624"/>
                  <a:gd name="connsiteX10" fmla="*/ 350440 w 350440"/>
                  <a:gd name="connsiteY10" fmla="*/ 99473 h 120624"/>
                  <a:gd name="connsiteX11" fmla="*/ 345295 w 350440"/>
                  <a:gd name="connsiteY11" fmla="*/ 86324 h 120624"/>
                  <a:gd name="connsiteX12" fmla="*/ 345295 w 350440"/>
                  <a:gd name="connsiteY12" fmla="*/ 86324 h 1206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50440" h="120624">
                    <a:moveTo>
                      <a:pt x="345295" y="86324"/>
                    </a:moveTo>
                    <a:cubicBezTo>
                      <a:pt x="310423" y="25726"/>
                      <a:pt x="240106" y="0"/>
                      <a:pt x="174363" y="0"/>
                    </a:cubicBezTo>
                    <a:cubicBezTo>
                      <a:pt x="108619" y="0"/>
                      <a:pt x="38874" y="25726"/>
                      <a:pt x="5145" y="86324"/>
                    </a:cubicBezTo>
                    <a:cubicBezTo>
                      <a:pt x="2287" y="90326"/>
                      <a:pt x="572" y="94899"/>
                      <a:pt x="0" y="99473"/>
                    </a:cubicBezTo>
                    <a:cubicBezTo>
                      <a:pt x="0" y="104046"/>
                      <a:pt x="1715" y="109191"/>
                      <a:pt x="4573" y="112621"/>
                    </a:cubicBezTo>
                    <a:cubicBezTo>
                      <a:pt x="8575" y="117195"/>
                      <a:pt x="14292" y="120053"/>
                      <a:pt x="20009" y="120625"/>
                    </a:cubicBezTo>
                    <a:cubicBezTo>
                      <a:pt x="27441" y="120625"/>
                      <a:pt x="34873" y="116623"/>
                      <a:pt x="38874" y="110334"/>
                    </a:cubicBezTo>
                    <a:cubicBezTo>
                      <a:pt x="72032" y="50308"/>
                      <a:pt x="110334" y="8575"/>
                      <a:pt x="174363" y="8575"/>
                    </a:cubicBezTo>
                    <a:cubicBezTo>
                      <a:pt x="238391" y="8575"/>
                      <a:pt x="278980" y="52595"/>
                      <a:pt x="312138" y="111478"/>
                    </a:cubicBezTo>
                    <a:cubicBezTo>
                      <a:pt x="316711" y="117766"/>
                      <a:pt x="324715" y="121196"/>
                      <a:pt x="332718" y="120053"/>
                    </a:cubicBezTo>
                    <a:cubicBezTo>
                      <a:pt x="344724" y="119481"/>
                      <a:pt x="350440" y="106333"/>
                      <a:pt x="350440" y="99473"/>
                    </a:cubicBezTo>
                    <a:cubicBezTo>
                      <a:pt x="349297" y="94899"/>
                      <a:pt x="347582" y="90326"/>
                      <a:pt x="345295" y="86324"/>
                    </a:cubicBezTo>
                    <a:lnTo>
                      <a:pt x="345295" y="86324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" name="Freeform 65">
                <a:extLst>
                  <a:ext uri="{FF2B5EF4-FFF2-40B4-BE49-F238E27FC236}">
                    <a16:creationId xmlns:a16="http://schemas.microsoft.com/office/drawing/2014/main" id="{9B19B1FF-641F-5A2B-C2F5-DBE19DA742B7}"/>
                  </a:ext>
                </a:extLst>
              </p:cNvPr>
              <p:cNvSpPr/>
              <p:nvPr/>
            </p:nvSpPr>
            <p:spPr>
              <a:xfrm>
                <a:off x="554931" y="6031916"/>
                <a:ext cx="110334" cy="187511"/>
              </a:xfrm>
              <a:custGeom>
                <a:avLst/>
                <a:gdLst>
                  <a:gd name="connsiteX0" fmla="*/ 34873 w 110334"/>
                  <a:gd name="connsiteY0" fmla="*/ 48021 h 187511"/>
                  <a:gd name="connsiteX1" fmla="*/ 58883 w 110334"/>
                  <a:gd name="connsiteY1" fmla="*/ 22867 h 187511"/>
                  <a:gd name="connsiteX2" fmla="*/ 110334 w 110334"/>
                  <a:gd name="connsiteY2" fmla="*/ 22867 h 187511"/>
                  <a:gd name="connsiteX3" fmla="*/ 110334 w 110334"/>
                  <a:gd name="connsiteY3" fmla="*/ 0 h 187511"/>
                  <a:gd name="connsiteX4" fmla="*/ 42876 w 110334"/>
                  <a:gd name="connsiteY4" fmla="*/ 0 h 187511"/>
                  <a:gd name="connsiteX5" fmla="*/ 0 w 110334"/>
                  <a:gd name="connsiteY5" fmla="*/ 51451 h 187511"/>
                  <a:gd name="connsiteX6" fmla="*/ 0 w 110334"/>
                  <a:gd name="connsiteY6" fmla="*/ 136060 h 187511"/>
                  <a:gd name="connsiteX7" fmla="*/ 42876 w 110334"/>
                  <a:gd name="connsiteY7" fmla="*/ 187511 h 187511"/>
                  <a:gd name="connsiteX8" fmla="*/ 109763 w 110334"/>
                  <a:gd name="connsiteY8" fmla="*/ 187511 h 187511"/>
                  <a:gd name="connsiteX9" fmla="*/ 109763 w 110334"/>
                  <a:gd name="connsiteY9" fmla="*/ 164644 h 187511"/>
                  <a:gd name="connsiteX10" fmla="*/ 58311 w 110334"/>
                  <a:gd name="connsiteY10" fmla="*/ 164644 h 187511"/>
                  <a:gd name="connsiteX11" fmla="*/ 34301 w 110334"/>
                  <a:gd name="connsiteY11" fmla="*/ 139490 h 187511"/>
                  <a:gd name="connsiteX12" fmla="*/ 34301 w 110334"/>
                  <a:gd name="connsiteY12" fmla="*/ 102331 h 187511"/>
                  <a:gd name="connsiteX13" fmla="*/ 102903 w 110334"/>
                  <a:gd name="connsiteY13" fmla="*/ 102331 h 187511"/>
                  <a:gd name="connsiteX14" fmla="*/ 102903 w 110334"/>
                  <a:gd name="connsiteY14" fmla="*/ 79464 h 187511"/>
                  <a:gd name="connsiteX15" fmla="*/ 34301 w 110334"/>
                  <a:gd name="connsiteY15" fmla="*/ 79464 h 187511"/>
                  <a:gd name="connsiteX16" fmla="*/ 34873 w 110334"/>
                  <a:gd name="connsiteY16" fmla="*/ 48021 h 187511"/>
                  <a:gd name="connsiteX17" fmla="*/ 34873 w 110334"/>
                  <a:gd name="connsiteY17" fmla="*/ 48021 h 1875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10334" h="187511">
                    <a:moveTo>
                      <a:pt x="34873" y="48021"/>
                    </a:moveTo>
                    <a:cubicBezTo>
                      <a:pt x="34873" y="34873"/>
                      <a:pt x="42876" y="22867"/>
                      <a:pt x="58883" y="22867"/>
                    </a:cubicBezTo>
                    <a:lnTo>
                      <a:pt x="110334" y="22867"/>
                    </a:lnTo>
                    <a:lnTo>
                      <a:pt x="110334" y="0"/>
                    </a:lnTo>
                    <a:lnTo>
                      <a:pt x="42876" y="0"/>
                    </a:lnTo>
                    <a:cubicBezTo>
                      <a:pt x="18294" y="0"/>
                      <a:pt x="0" y="22867"/>
                      <a:pt x="0" y="51451"/>
                    </a:cubicBezTo>
                    <a:lnTo>
                      <a:pt x="0" y="136060"/>
                    </a:lnTo>
                    <a:cubicBezTo>
                      <a:pt x="0" y="164072"/>
                      <a:pt x="18294" y="187511"/>
                      <a:pt x="42876" y="187511"/>
                    </a:cubicBezTo>
                    <a:lnTo>
                      <a:pt x="109763" y="187511"/>
                    </a:lnTo>
                    <a:lnTo>
                      <a:pt x="109763" y="164644"/>
                    </a:lnTo>
                    <a:lnTo>
                      <a:pt x="58311" y="164644"/>
                    </a:lnTo>
                    <a:cubicBezTo>
                      <a:pt x="42876" y="164644"/>
                      <a:pt x="34301" y="152639"/>
                      <a:pt x="34301" y="139490"/>
                    </a:cubicBezTo>
                    <a:lnTo>
                      <a:pt x="34301" y="102331"/>
                    </a:lnTo>
                    <a:lnTo>
                      <a:pt x="102903" y="102331"/>
                    </a:lnTo>
                    <a:lnTo>
                      <a:pt x="102903" y="79464"/>
                    </a:lnTo>
                    <a:lnTo>
                      <a:pt x="34301" y="79464"/>
                    </a:lnTo>
                    <a:lnTo>
                      <a:pt x="34873" y="48021"/>
                    </a:lnTo>
                    <a:lnTo>
                      <a:pt x="34873" y="48021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" name="Freeform 66">
                <a:extLst>
                  <a:ext uri="{FF2B5EF4-FFF2-40B4-BE49-F238E27FC236}">
                    <a16:creationId xmlns:a16="http://schemas.microsoft.com/office/drawing/2014/main" id="{0A7D8BBC-22CB-5C06-E2F4-ADE076E46FCC}"/>
                  </a:ext>
                </a:extLst>
              </p:cNvPr>
              <p:cNvSpPr/>
              <p:nvPr/>
            </p:nvSpPr>
            <p:spPr>
              <a:xfrm>
                <a:off x="682416" y="6072506"/>
                <a:ext cx="143491" cy="146350"/>
              </a:xfrm>
              <a:custGeom>
                <a:avLst/>
                <a:gdLst>
                  <a:gd name="connsiteX0" fmla="*/ 101759 w 143491"/>
                  <a:gd name="connsiteY0" fmla="*/ 146350 h 146350"/>
                  <a:gd name="connsiteX1" fmla="*/ 70888 w 143491"/>
                  <a:gd name="connsiteY1" fmla="*/ 93184 h 146350"/>
                  <a:gd name="connsiteX2" fmla="*/ 70317 w 143491"/>
                  <a:gd name="connsiteY2" fmla="*/ 93184 h 146350"/>
                  <a:gd name="connsiteX3" fmla="*/ 38303 w 143491"/>
                  <a:gd name="connsiteY3" fmla="*/ 146350 h 146350"/>
                  <a:gd name="connsiteX4" fmla="*/ 0 w 143491"/>
                  <a:gd name="connsiteY4" fmla="*/ 146350 h 146350"/>
                  <a:gd name="connsiteX5" fmla="*/ 51451 w 143491"/>
                  <a:gd name="connsiteY5" fmla="*/ 70888 h 146350"/>
                  <a:gd name="connsiteX6" fmla="*/ 5717 w 143491"/>
                  <a:gd name="connsiteY6" fmla="*/ 0 h 146350"/>
                  <a:gd name="connsiteX7" fmla="*/ 45163 w 143491"/>
                  <a:gd name="connsiteY7" fmla="*/ 0 h 146350"/>
                  <a:gd name="connsiteX8" fmla="*/ 73175 w 143491"/>
                  <a:gd name="connsiteY8" fmla="*/ 48021 h 146350"/>
                  <a:gd name="connsiteX9" fmla="*/ 73747 w 143491"/>
                  <a:gd name="connsiteY9" fmla="*/ 48021 h 146350"/>
                  <a:gd name="connsiteX10" fmla="*/ 102903 w 143491"/>
                  <a:gd name="connsiteY10" fmla="*/ 0 h 146350"/>
                  <a:gd name="connsiteX11" fmla="*/ 138347 w 143491"/>
                  <a:gd name="connsiteY11" fmla="*/ 0 h 146350"/>
                  <a:gd name="connsiteX12" fmla="*/ 90897 w 143491"/>
                  <a:gd name="connsiteY12" fmla="*/ 68602 h 146350"/>
                  <a:gd name="connsiteX13" fmla="*/ 143492 w 143491"/>
                  <a:gd name="connsiteY13" fmla="*/ 146350 h 146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43491" h="146350">
                    <a:moveTo>
                      <a:pt x="101759" y="146350"/>
                    </a:moveTo>
                    <a:lnTo>
                      <a:pt x="70888" y="93184"/>
                    </a:lnTo>
                    <a:lnTo>
                      <a:pt x="70317" y="93184"/>
                    </a:lnTo>
                    <a:lnTo>
                      <a:pt x="38303" y="146350"/>
                    </a:lnTo>
                    <a:lnTo>
                      <a:pt x="0" y="146350"/>
                    </a:lnTo>
                    <a:lnTo>
                      <a:pt x="51451" y="70888"/>
                    </a:lnTo>
                    <a:lnTo>
                      <a:pt x="5717" y="0"/>
                    </a:lnTo>
                    <a:lnTo>
                      <a:pt x="45163" y="0"/>
                    </a:lnTo>
                    <a:lnTo>
                      <a:pt x="73175" y="48021"/>
                    </a:lnTo>
                    <a:lnTo>
                      <a:pt x="73747" y="48021"/>
                    </a:lnTo>
                    <a:lnTo>
                      <a:pt x="102903" y="0"/>
                    </a:lnTo>
                    <a:lnTo>
                      <a:pt x="138347" y="0"/>
                    </a:lnTo>
                    <a:lnTo>
                      <a:pt x="90897" y="68602"/>
                    </a:lnTo>
                    <a:lnTo>
                      <a:pt x="143492" y="146350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 67">
                <a:extLst>
                  <a:ext uri="{FF2B5EF4-FFF2-40B4-BE49-F238E27FC236}">
                    <a16:creationId xmlns:a16="http://schemas.microsoft.com/office/drawing/2014/main" id="{A70D99DE-7A50-C251-C0B4-A64D059B84C6}"/>
                  </a:ext>
                </a:extLst>
              </p:cNvPr>
              <p:cNvSpPr/>
              <p:nvPr/>
            </p:nvSpPr>
            <p:spPr>
              <a:xfrm>
                <a:off x="847060" y="6031916"/>
                <a:ext cx="109762" cy="187511"/>
              </a:xfrm>
              <a:custGeom>
                <a:avLst/>
                <a:gdLst>
                  <a:gd name="connsiteX0" fmla="*/ 34873 w 109762"/>
                  <a:gd name="connsiteY0" fmla="*/ 0 h 187511"/>
                  <a:gd name="connsiteX1" fmla="*/ 34873 w 109762"/>
                  <a:gd name="connsiteY1" fmla="*/ 139490 h 187511"/>
                  <a:gd name="connsiteX2" fmla="*/ 58883 w 109762"/>
                  <a:gd name="connsiteY2" fmla="*/ 164644 h 187511"/>
                  <a:gd name="connsiteX3" fmla="*/ 109763 w 109762"/>
                  <a:gd name="connsiteY3" fmla="*/ 164644 h 187511"/>
                  <a:gd name="connsiteX4" fmla="*/ 109763 w 109762"/>
                  <a:gd name="connsiteY4" fmla="*/ 187511 h 187511"/>
                  <a:gd name="connsiteX5" fmla="*/ 42876 w 109762"/>
                  <a:gd name="connsiteY5" fmla="*/ 187511 h 187511"/>
                  <a:gd name="connsiteX6" fmla="*/ 0 w 109762"/>
                  <a:gd name="connsiteY6" fmla="*/ 136060 h 187511"/>
                  <a:gd name="connsiteX7" fmla="*/ 0 w 109762"/>
                  <a:gd name="connsiteY7" fmla="*/ 0 h 187511"/>
                  <a:gd name="connsiteX8" fmla="*/ 34873 w 109762"/>
                  <a:gd name="connsiteY8" fmla="*/ 0 h 187511"/>
                  <a:gd name="connsiteX9" fmla="*/ 34873 w 109762"/>
                  <a:gd name="connsiteY9" fmla="*/ 0 h 1875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9762" h="187511">
                    <a:moveTo>
                      <a:pt x="34873" y="0"/>
                    </a:moveTo>
                    <a:lnTo>
                      <a:pt x="34873" y="139490"/>
                    </a:lnTo>
                    <a:cubicBezTo>
                      <a:pt x="34873" y="152639"/>
                      <a:pt x="42876" y="164644"/>
                      <a:pt x="58883" y="164644"/>
                    </a:cubicBezTo>
                    <a:lnTo>
                      <a:pt x="109763" y="164644"/>
                    </a:lnTo>
                    <a:lnTo>
                      <a:pt x="109763" y="187511"/>
                    </a:lnTo>
                    <a:lnTo>
                      <a:pt x="42876" y="187511"/>
                    </a:lnTo>
                    <a:cubicBezTo>
                      <a:pt x="18294" y="187511"/>
                      <a:pt x="0" y="164644"/>
                      <a:pt x="0" y="136060"/>
                    </a:cubicBezTo>
                    <a:lnTo>
                      <a:pt x="0" y="0"/>
                    </a:lnTo>
                    <a:lnTo>
                      <a:pt x="34873" y="0"/>
                    </a:lnTo>
                    <a:lnTo>
                      <a:pt x="34873" y="0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" name="Freeform 68">
                <a:extLst>
                  <a:ext uri="{FF2B5EF4-FFF2-40B4-BE49-F238E27FC236}">
                    <a16:creationId xmlns:a16="http://schemas.microsoft.com/office/drawing/2014/main" id="{4B30D553-5E4E-0028-5534-92E4E9D03304}"/>
                  </a:ext>
                </a:extLst>
              </p:cNvPr>
              <p:cNvSpPr/>
              <p:nvPr/>
            </p:nvSpPr>
            <p:spPr>
              <a:xfrm>
                <a:off x="978547" y="6072506"/>
                <a:ext cx="33157" cy="146922"/>
              </a:xfrm>
              <a:custGeom>
                <a:avLst/>
                <a:gdLst>
                  <a:gd name="connsiteX0" fmla="*/ 0 w 33157"/>
                  <a:gd name="connsiteY0" fmla="*/ 0 h 146922"/>
                  <a:gd name="connsiteX1" fmla="*/ 33158 w 33157"/>
                  <a:gd name="connsiteY1" fmla="*/ 0 h 146922"/>
                  <a:gd name="connsiteX2" fmla="*/ 33158 w 33157"/>
                  <a:gd name="connsiteY2" fmla="*/ 146922 h 146922"/>
                  <a:gd name="connsiteX3" fmla="*/ 0 w 33157"/>
                  <a:gd name="connsiteY3" fmla="*/ 146922 h 146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157" h="146922">
                    <a:moveTo>
                      <a:pt x="0" y="0"/>
                    </a:moveTo>
                    <a:lnTo>
                      <a:pt x="33158" y="0"/>
                    </a:lnTo>
                    <a:lnTo>
                      <a:pt x="33158" y="146922"/>
                    </a:lnTo>
                    <a:lnTo>
                      <a:pt x="0" y="146922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" name="Freeform 69">
                <a:extLst>
                  <a:ext uri="{FF2B5EF4-FFF2-40B4-BE49-F238E27FC236}">
                    <a16:creationId xmlns:a16="http://schemas.microsoft.com/office/drawing/2014/main" id="{1A04606C-871B-2431-49C5-E5FF792CDAA6}"/>
                  </a:ext>
                </a:extLst>
              </p:cNvPr>
              <p:cNvSpPr/>
              <p:nvPr/>
            </p:nvSpPr>
            <p:spPr>
              <a:xfrm>
                <a:off x="1043719" y="6030201"/>
                <a:ext cx="122339" cy="191513"/>
              </a:xfrm>
              <a:custGeom>
                <a:avLst/>
                <a:gdLst>
                  <a:gd name="connsiteX0" fmla="*/ 54881 w 122339"/>
                  <a:gd name="connsiteY0" fmla="*/ 60027 h 191513"/>
                  <a:gd name="connsiteX1" fmla="*/ 32586 w 122339"/>
                  <a:gd name="connsiteY1" fmla="*/ 64600 h 191513"/>
                  <a:gd name="connsiteX2" fmla="*/ 32586 w 122339"/>
                  <a:gd name="connsiteY2" fmla="*/ 168646 h 191513"/>
                  <a:gd name="connsiteX3" fmla="*/ 52023 w 122339"/>
                  <a:gd name="connsiteY3" fmla="*/ 171504 h 191513"/>
                  <a:gd name="connsiteX4" fmla="*/ 88611 w 122339"/>
                  <a:gd name="connsiteY4" fmla="*/ 114336 h 191513"/>
                  <a:gd name="connsiteX5" fmla="*/ 54881 w 122339"/>
                  <a:gd name="connsiteY5" fmla="*/ 60027 h 191513"/>
                  <a:gd name="connsiteX6" fmla="*/ 50880 w 122339"/>
                  <a:gd name="connsiteY6" fmla="*/ 191513 h 191513"/>
                  <a:gd name="connsiteX7" fmla="*/ 0 w 122339"/>
                  <a:gd name="connsiteY7" fmla="*/ 181223 h 191513"/>
                  <a:gd name="connsiteX8" fmla="*/ 0 w 122339"/>
                  <a:gd name="connsiteY8" fmla="*/ 6289 h 191513"/>
                  <a:gd name="connsiteX9" fmla="*/ 33158 w 122339"/>
                  <a:gd name="connsiteY9" fmla="*/ 0 h 191513"/>
                  <a:gd name="connsiteX10" fmla="*/ 33158 w 122339"/>
                  <a:gd name="connsiteY10" fmla="*/ 46306 h 191513"/>
                  <a:gd name="connsiteX11" fmla="*/ 64600 w 122339"/>
                  <a:gd name="connsiteY11" fmla="*/ 40589 h 191513"/>
                  <a:gd name="connsiteX12" fmla="*/ 122340 w 122339"/>
                  <a:gd name="connsiteY12" fmla="*/ 112621 h 191513"/>
                  <a:gd name="connsiteX13" fmla="*/ 50880 w 122339"/>
                  <a:gd name="connsiteY13" fmla="*/ 191513 h 191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2339" h="191513">
                    <a:moveTo>
                      <a:pt x="54881" y="60027"/>
                    </a:moveTo>
                    <a:cubicBezTo>
                      <a:pt x="47450" y="59455"/>
                      <a:pt x="39446" y="61170"/>
                      <a:pt x="32586" y="64600"/>
                    </a:cubicBezTo>
                    <a:lnTo>
                      <a:pt x="32586" y="168646"/>
                    </a:lnTo>
                    <a:cubicBezTo>
                      <a:pt x="38874" y="170933"/>
                      <a:pt x="45163" y="171504"/>
                      <a:pt x="52023" y="171504"/>
                    </a:cubicBezTo>
                    <a:cubicBezTo>
                      <a:pt x="78320" y="171504"/>
                      <a:pt x="88611" y="149209"/>
                      <a:pt x="88611" y="114336"/>
                    </a:cubicBezTo>
                    <a:cubicBezTo>
                      <a:pt x="88611" y="83465"/>
                      <a:pt x="80035" y="60027"/>
                      <a:pt x="54881" y="60027"/>
                    </a:cubicBezTo>
                    <a:moveTo>
                      <a:pt x="50880" y="191513"/>
                    </a:moveTo>
                    <a:cubicBezTo>
                      <a:pt x="28012" y="191513"/>
                      <a:pt x="9147" y="186940"/>
                      <a:pt x="0" y="181223"/>
                    </a:cubicBezTo>
                    <a:lnTo>
                      <a:pt x="0" y="6289"/>
                    </a:lnTo>
                    <a:lnTo>
                      <a:pt x="33158" y="0"/>
                    </a:lnTo>
                    <a:lnTo>
                      <a:pt x="33158" y="46306"/>
                    </a:lnTo>
                    <a:cubicBezTo>
                      <a:pt x="42876" y="42304"/>
                      <a:pt x="53738" y="40018"/>
                      <a:pt x="64600" y="40589"/>
                    </a:cubicBezTo>
                    <a:cubicBezTo>
                      <a:pt x="98329" y="40589"/>
                      <a:pt x="122340" y="68602"/>
                      <a:pt x="122340" y="112621"/>
                    </a:cubicBezTo>
                    <a:cubicBezTo>
                      <a:pt x="121768" y="161786"/>
                      <a:pt x="96042" y="191513"/>
                      <a:pt x="50880" y="191513"/>
                    </a:cubicBezTo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" name="Freeform 70">
                <a:extLst>
                  <a:ext uri="{FF2B5EF4-FFF2-40B4-BE49-F238E27FC236}">
                    <a16:creationId xmlns:a16="http://schemas.microsoft.com/office/drawing/2014/main" id="{BF2C65BB-B2C5-1148-E55E-7BA233EADF54}"/>
                  </a:ext>
                </a:extLst>
              </p:cNvPr>
              <p:cNvSpPr/>
              <p:nvPr/>
            </p:nvSpPr>
            <p:spPr>
              <a:xfrm>
                <a:off x="1191212" y="6069630"/>
                <a:ext cx="76605" cy="149797"/>
              </a:xfrm>
              <a:custGeom>
                <a:avLst/>
                <a:gdLst>
                  <a:gd name="connsiteX0" fmla="*/ 69745 w 76605"/>
                  <a:gd name="connsiteY0" fmla="*/ 24599 h 149797"/>
                  <a:gd name="connsiteX1" fmla="*/ 33158 w 76605"/>
                  <a:gd name="connsiteY1" fmla="*/ 25743 h 149797"/>
                  <a:gd name="connsiteX2" fmla="*/ 33158 w 76605"/>
                  <a:gd name="connsiteY2" fmla="*/ 149797 h 149797"/>
                  <a:gd name="connsiteX3" fmla="*/ 0 w 76605"/>
                  <a:gd name="connsiteY3" fmla="*/ 149797 h 149797"/>
                  <a:gd name="connsiteX4" fmla="*/ 0 w 76605"/>
                  <a:gd name="connsiteY4" fmla="*/ 10879 h 149797"/>
                  <a:gd name="connsiteX5" fmla="*/ 76605 w 76605"/>
                  <a:gd name="connsiteY5" fmla="*/ 589 h 149797"/>
                  <a:gd name="connsiteX6" fmla="*/ 69745 w 76605"/>
                  <a:gd name="connsiteY6" fmla="*/ 24599 h 149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6605" h="149797">
                    <a:moveTo>
                      <a:pt x="69745" y="24599"/>
                    </a:moveTo>
                    <a:cubicBezTo>
                      <a:pt x="58883" y="20597"/>
                      <a:pt x="41161" y="21169"/>
                      <a:pt x="33158" y="25743"/>
                    </a:cubicBezTo>
                    <a:lnTo>
                      <a:pt x="33158" y="149797"/>
                    </a:lnTo>
                    <a:lnTo>
                      <a:pt x="0" y="149797"/>
                    </a:lnTo>
                    <a:lnTo>
                      <a:pt x="0" y="10879"/>
                    </a:lnTo>
                    <a:cubicBezTo>
                      <a:pt x="19437" y="2875"/>
                      <a:pt x="41733" y="-1698"/>
                      <a:pt x="76605" y="589"/>
                    </a:cubicBezTo>
                    <a:lnTo>
                      <a:pt x="69745" y="24599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" name="Freeform 71">
                <a:extLst>
                  <a:ext uri="{FF2B5EF4-FFF2-40B4-BE49-F238E27FC236}">
                    <a16:creationId xmlns:a16="http://schemas.microsoft.com/office/drawing/2014/main" id="{F6AE920D-B39A-D8EA-526B-4970AC3FA4BA}"/>
                  </a:ext>
                </a:extLst>
              </p:cNvPr>
              <p:cNvSpPr/>
              <p:nvPr/>
            </p:nvSpPr>
            <p:spPr>
              <a:xfrm>
                <a:off x="1287826" y="6072506"/>
                <a:ext cx="33157" cy="146922"/>
              </a:xfrm>
              <a:custGeom>
                <a:avLst/>
                <a:gdLst>
                  <a:gd name="connsiteX0" fmla="*/ 0 w 33157"/>
                  <a:gd name="connsiteY0" fmla="*/ 0 h 146922"/>
                  <a:gd name="connsiteX1" fmla="*/ 33157 w 33157"/>
                  <a:gd name="connsiteY1" fmla="*/ 0 h 146922"/>
                  <a:gd name="connsiteX2" fmla="*/ 33157 w 33157"/>
                  <a:gd name="connsiteY2" fmla="*/ 146922 h 146922"/>
                  <a:gd name="connsiteX3" fmla="*/ 0 w 33157"/>
                  <a:gd name="connsiteY3" fmla="*/ 146922 h 146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157" h="146922">
                    <a:moveTo>
                      <a:pt x="0" y="0"/>
                    </a:moveTo>
                    <a:lnTo>
                      <a:pt x="33157" y="0"/>
                    </a:lnTo>
                    <a:lnTo>
                      <a:pt x="33157" y="146922"/>
                    </a:lnTo>
                    <a:lnTo>
                      <a:pt x="0" y="146922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" name="Freeform 72">
                <a:extLst>
                  <a:ext uri="{FF2B5EF4-FFF2-40B4-BE49-F238E27FC236}">
                    <a16:creationId xmlns:a16="http://schemas.microsoft.com/office/drawing/2014/main" id="{F15E289F-CE3E-F172-EC3E-FEBB46002B08}"/>
                  </a:ext>
                </a:extLst>
              </p:cNvPr>
              <p:cNvSpPr/>
              <p:nvPr/>
            </p:nvSpPr>
            <p:spPr>
              <a:xfrm>
                <a:off x="1347281" y="6070729"/>
                <a:ext cx="102330" cy="151039"/>
              </a:xfrm>
              <a:custGeom>
                <a:avLst/>
                <a:gdLst>
                  <a:gd name="connsiteX0" fmla="*/ 44591 w 102330"/>
                  <a:gd name="connsiteY0" fmla="*/ 150985 h 151039"/>
                  <a:gd name="connsiteX1" fmla="*/ 0 w 102330"/>
                  <a:gd name="connsiteY1" fmla="*/ 140695 h 151039"/>
                  <a:gd name="connsiteX2" fmla="*/ 9719 w 102330"/>
                  <a:gd name="connsiteY2" fmla="*/ 119543 h 151039"/>
                  <a:gd name="connsiteX3" fmla="*/ 40018 w 102330"/>
                  <a:gd name="connsiteY3" fmla="*/ 128118 h 151039"/>
                  <a:gd name="connsiteX4" fmla="*/ 67458 w 102330"/>
                  <a:gd name="connsiteY4" fmla="*/ 107537 h 151039"/>
                  <a:gd name="connsiteX5" fmla="*/ 41161 w 102330"/>
                  <a:gd name="connsiteY5" fmla="*/ 83527 h 151039"/>
                  <a:gd name="connsiteX6" fmla="*/ 4573 w 102330"/>
                  <a:gd name="connsiteY6" fmla="*/ 42366 h 151039"/>
                  <a:gd name="connsiteX7" fmla="*/ 55453 w 102330"/>
                  <a:gd name="connsiteY7" fmla="*/ 61 h 151039"/>
                  <a:gd name="connsiteX8" fmla="*/ 97186 w 102330"/>
                  <a:gd name="connsiteY8" fmla="*/ 10351 h 151039"/>
                  <a:gd name="connsiteX9" fmla="*/ 88039 w 102330"/>
                  <a:gd name="connsiteY9" fmla="*/ 29789 h 151039"/>
                  <a:gd name="connsiteX10" fmla="*/ 62885 w 102330"/>
                  <a:gd name="connsiteY10" fmla="*/ 21785 h 151039"/>
                  <a:gd name="connsiteX11" fmla="*/ 37731 w 102330"/>
                  <a:gd name="connsiteY11" fmla="*/ 41222 h 151039"/>
                  <a:gd name="connsiteX12" fmla="*/ 64028 w 102330"/>
                  <a:gd name="connsiteY12" fmla="*/ 64090 h 151039"/>
                  <a:gd name="connsiteX13" fmla="*/ 102331 w 102330"/>
                  <a:gd name="connsiteY13" fmla="*/ 107537 h 151039"/>
                  <a:gd name="connsiteX14" fmla="*/ 44591 w 102330"/>
                  <a:gd name="connsiteY14" fmla="*/ 150985 h 151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02330" h="151039">
                    <a:moveTo>
                      <a:pt x="44591" y="150985"/>
                    </a:moveTo>
                    <a:cubicBezTo>
                      <a:pt x="29156" y="151557"/>
                      <a:pt x="13720" y="147555"/>
                      <a:pt x="0" y="140695"/>
                    </a:cubicBezTo>
                    <a:lnTo>
                      <a:pt x="9719" y="119543"/>
                    </a:lnTo>
                    <a:cubicBezTo>
                      <a:pt x="18865" y="125259"/>
                      <a:pt x="29156" y="128118"/>
                      <a:pt x="40018" y="128118"/>
                    </a:cubicBezTo>
                    <a:cubicBezTo>
                      <a:pt x="54881" y="128118"/>
                      <a:pt x="67458" y="119543"/>
                      <a:pt x="67458" y="107537"/>
                    </a:cubicBezTo>
                    <a:cubicBezTo>
                      <a:pt x="67458" y="95532"/>
                      <a:pt x="57740" y="89243"/>
                      <a:pt x="41161" y="83527"/>
                    </a:cubicBezTo>
                    <a:cubicBezTo>
                      <a:pt x="10290" y="72665"/>
                      <a:pt x="4573" y="57801"/>
                      <a:pt x="4573" y="42366"/>
                    </a:cubicBezTo>
                    <a:cubicBezTo>
                      <a:pt x="4573" y="18927"/>
                      <a:pt x="25154" y="61"/>
                      <a:pt x="55453" y="61"/>
                    </a:cubicBezTo>
                    <a:cubicBezTo>
                      <a:pt x="70317" y="-510"/>
                      <a:pt x="84609" y="2920"/>
                      <a:pt x="97186" y="10351"/>
                    </a:cubicBezTo>
                    <a:lnTo>
                      <a:pt x="88039" y="29789"/>
                    </a:lnTo>
                    <a:cubicBezTo>
                      <a:pt x="80607" y="24644"/>
                      <a:pt x="71460" y="21785"/>
                      <a:pt x="62885" y="21785"/>
                    </a:cubicBezTo>
                    <a:cubicBezTo>
                      <a:pt x="48021" y="21785"/>
                      <a:pt x="37731" y="30932"/>
                      <a:pt x="37731" y="41222"/>
                    </a:cubicBezTo>
                    <a:cubicBezTo>
                      <a:pt x="37731" y="53228"/>
                      <a:pt x="49736" y="58944"/>
                      <a:pt x="64028" y="64090"/>
                    </a:cubicBezTo>
                    <a:cubicBezTo>
                      <a:pt x="95471" y="75523"/>
                      <a:pt x="102331" y="90387"/>
                      <a:pt x="102331" y="107537"/>
                    </a:cubicBezTo>
                    <a:cubicBezTo>
                      <a:pt x="101759" y="129833"/>
                      <a:pt x="79464" y="150413"/>
                      <a:pt x="44591" y="150985"/>
                    </a:cubicBezTo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7" name="Graphic 6">
              <a:extLst>
                <a:ext uri="{FF2B5EF4-FFF2-40B4-BE49-F238E27FC236}">
                  <a16:creationId xmlns:a16="http://schemas.microsoft.com/office/drawing/2014/main" id="{5D364790-A936-FF94-957F-52BC058CA0B2}"/>
                </a:ext>
              </a:extLst>
            </p:cNvPr>
            <p:cNvGrpSpPr/>
            <p:nvPr/>
          </p:nvGrpSpPr>
          <p:grpSpPr>
            <a:xfrm>
              <a:off x="1689718" y="6018196"/>
              <a:ext cx="1408050" cy="206977"/>
              <a:chOff x="1689718" y="6018196"/>
              <a:chExt cx="1408050" cy="206977"/>
            </a:xfrm>
            <a:solidFill>
              <a:srgbClr val="000000"/>
            </a:solidFill>
          </p:grpSpPr>
          <p:sp>
            <p:nvSpPr>
              <p:cNvPr id="9" name="Freeform 50">
                <a:extLst>
                  <a:ext uri="{FF2B5EF4-FFF2-40B4-BE49-F238E27FC236}">
                    <a16:creationId xmlns:a16="http://schemas.microsoft.com/office/drawing/2014/main" id="{AB544DE5-5571-AACB-5864-8AF858AA4B4E}"/>
                  </a:ext>
                </a:extLst>
              </p:cNvPr>
              <p:cNvSpPr/>
              <p:nvPr/>
            </p:nvSpPr>
            <p:spPr>
              <a:xfrm>
                <a:off x="1689718" y="6018196"/>
                <a:ext cx="77748" cy="204090"/>
              </a:xfrm>
              <a:custGeom>
                <a:avLst/>
                <a:gdLst>
                  <a:gd name="connsiteX0" fmla="*/ 52595 w 77748"/>
                  <a:gd name="connsiteY0" fmla="*/ 157784 h 204090"/>
                  <a:gd name="connsiteX1" fmla="*/ 77749 w 77748"/>
                  <a:gd name="connsiteY1" fmla="*/ 204090 h 204090"/>
                  <a:gd name="connsiteX2" fmla="*/ 46306 w 77748"/>
                  <a:gd name="connsiteY2" fmla="*/ 204090 h 204090"/>
                  <a:gd name="connsiteX3" fmla="*/ 0 w 77748"/>
                  <a:gd name="connsiteY3" fmla="*/ 157784 h 204090"/>
                  <a:gd name="connsiteX4" fmla="*/ 0 w 77748"/>
                  <a:gd name="connsiteY4" fmla="*/ 69173 h 204090"/>
                  <a:gd name="connsiteX5" fmla="*/ 52595 w 77748"/>
                  <a:gd name="connsiteY5" fmla="*/ 69173 h 204090"/>
                  <a:gd name="connsiteX6" fmla="*/ 52595 w 77748"/>
                  <a:gd name="connsiteY6" fmla="*/ 157784 h 204090"/>
                  <a:gd name="connsiteX7" fmla="*/ 52595 w 77748"/>
                  <a:gd name="connsiteY7" fmla="*/ 157784 h 204090"/>
                  <a:gd name="connsiteX8" fmla="*/ 52023 w 77748"/>
                  <a:gd name="connsiteY8" fmla="*/ 19437 h 204090"/>
                  <a:gd name="connsiteX9" fmla="*/ 26297 w 77748"/>
                  <a:gd name="connsiteY9" fmla="*/ 0 h 204090"/>
                  <a:gd name="connsiteX10" fmla="*/ 572 w 77748"/>
                  <a:gd name="connsiteY10" fmla="*/ 19437 h 204090"/>
                  <a:gd name="connsiteX11" fmla="*/ 26297 w 77748"/>
                  <a:gd name="connsiteY11" fmla="*/ 38874 h 204090"/>
                  <a:gd name="connsiteX12" fmla="*/ 52023 w 77748"/>
                  <a:gd name="connsiteY12" fmla="*/ 19437 h 204090"/>
                  <a:gd name="connsiteX13" fmla="*/ 52023 w 77748"/>
                  <a:gd name="connsiteY13" fmla="*/ 19437 h 204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7748" h="204090">
                    <a:moveTo>
                      <a:pt x="52595" y="157784"/>
                    </a:moveTo>
                    <a:cubicBezTo>
                      <a:pt x="52023" y="176649"/>
                      <a:pt x="61742" y="194372"/>
                      <a:pt x="77749" y="204090"/>
                    </a:cubicBezTo>
                    <a:lnTo>
                      <a:pt x="46306" y="204090"/>
                    </a:lnTo>
                    <a:cubicBezTo>
                      <a:pt x="21152" y="204090"/>
                      <a:pt x="0" y="183510"/>
                      <a:pt x="0" y="157784"/>
                    </a:cubicBezTo>
                    <a:lnTo>
                      <a:pt x="0" y="69173"/>
                    </a:lnTo>
                    <a:cubicBezTo>
                      <a:pt x="0" y="44019"/>
                      <a:pt x="52595" y="44019"/>
                      <a:pt x="52595" y="69173"/>
                    </a:cubicBezTo>
                    <a:lnTo>
                      <a:pt x="52595" y="157784"/>
                    </a:lnTo>
                    <a:lnTo>
                      <a:pt x="52595" y="157784"/>
                    </a:lnTo>
                    <a:close/>
                    <a:moveTo>
                      <a:pt x="52023" y="19437"/>
                    </a:moveTo>
                    <a:cubicBezTo>
                      <a:pt x="52023" y="8575"/>
                      <a:pt x="40589" y="0"/>
                      <a:pt x="26297" y="0"/>
                    </a:cubicBezTo>
                    <a:cubicBezTo>
                      <a:pt x="12005" y="0"/>
                      <a:pt x="572" y="8575"/>
                      <a:pt x="572" y="19437"/>
                    </a:cubicBezTo>
                    <a:cubicBezTo>
                      <a:pt x="572" y="30299"/>
                      <a:pt x="12005" y="38874"/>
                      <a:pt x="26297" y="38874"/>
                    </a:cubicBezTo>
                    <a:cubicBezTo>
                      <a:pt x="40589" y="38874"/>
                      <a:pt x="52023" y="30299"/>
                      <a:pt x="52023" y="19437"/>
                    </a:cubicBezTo>
                    <a:lnTo>
                      <a:pt x="52023" y="19437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51">
                <a:extLst>
                  <a:ext uri="{FF2B5EF4-FFF2-40B4-BE49-F238E27FC236}">
                    <a16:creationId xmlns:a16="http://schemas.microsoft.com/office/drawing/2014/main" id="{ED63BC37-2610-4C45-B741-97BCA08110AA}"/>
                  </a:ext>
                </a:extLst>
              </p:cNvPr>
              <p:cNvSpPr/>
              <p:nvPr/>
            </p:nvSpPr>
            <p:spPr>
              <a:xfrm>
                <a:off x="1754890" y="6018196"/>
                <a:ext cx="77748" cy="204090"/>
              </a:xfrm>
              <a:custGeom>
                <a:avLst/>
                <a:gdLst>
                  <a:gd name="connsiteX0" fmla="*/ 52595 w 77748"/>
                  <a:gd name="connsiteY0" fmla="*/ 157784 h 204090"/>
                  <a:gd name="connsiteX1" fmla="*/ 77749 w 77748"/>
                  <a:gd name="connsiteY1" fmla="*/ 204090 h 204090"/>
                  <a:gd name="connsiteX2" fmla="*/ 46306 w 77748"/>
                  <a:gd name="connsiteY2" fmla="*/ 204090 h 204090"/>
                  <a:gd name="connsiteX3" fmla="*/ 0 w 77748"/>
                  <a:gd name="connsiteY3" fmla="*/ 157784 h 204090"/>
                  <a:gd name="connsiteX4" fmla="*/ 0 w 77748"/>
                  <a:gd name="connsiteY4" fmla="*/ 69173 h 204090"/>
                  <a:gd name="connsiteX5" fmla="*/ 52595 w 77748"/>
                  <a:gd name="connsiteY5" fmla="*/ 69173 h 204090"/>
                  <a:gd name="connsiteX6" fmla="*/ 52595 w 77748"/>
                  <a:gd name="connsiteY6" fmla="*/ 157784 h 204090"/>
                  <a:gd name="connsiteX7" fmla="*/ 52595 w 77748"/>
                  <a:gd name="connsiteY7" fmla="*/ 157784 h 204090"/>
                  <a:gd name="connsiteX8" fmla="*/ 51451 w 77748"/>
                  <a:gd name="connsiteY8" fmla="*/ 19437 h 204090"/>
                  <a:gd name="connsiteX9" fmla="*/ 25726 w 77748"/>
                  <a:gd name="connsiteY9" fmla="*/ 0 h 204090"/>
                  <a:gd name="connsiteX10" fmla="*/ 0 w 77748"/>
                  <a:gd name="connsiteY10" fmla="*/ 19437 h 204090"/>
                  <a:gd name="connsiteX11" fmla="*/ 25726 w 77748"/>
                  <a:gd name="connsiteY11" fmla="*/ 38874 h 204090"/>
                  <a:gd name="connsiteX12" fmla="*/ 51451 w 77748"/>
                  <a:gd name="connsiteY12" fmla="*/ 19437 h 204090"/>
                  <a:gd name="connsiteX13" fmla="*/ 51451 w 77748"/>
                  <a:gd name="connsiteY13" fmla="*/ 19437 h 204090"/>
                  <a:gd name="connsiteX14" fmla="*/ 51451 w 77748"/>
                  <a:gd name="connsiteY14" fmla="*/ 19437 h 204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77748" h="204090">
                    <a:moveTo>
                      <a:pt x="52595" y="157784"/>
                    </a:moveTo>
                    <a:cubicBezTo>
                      <a:pt x="52023" y="176649"/>
                      <a:pt x="61741" y="194372"/>
                      <a:pt x="77749" y="204090"/>
                    </a:cubicBezTo>
                    <a:lnTo>
                      <a:pt x="46306" y="204090"/>
                    </a:lnTo>
                    <a:cubicBezTo>
                      <a:pt x="21152" y="204090"/>
                      <a:pt x="0" y="183510"/>
                      <a:pt x="0" y="157784"/>
                    </a:cubicBezTo>
                    <a:lnTo>
                      <a:pt x="0" y="69173"/>
                    </a:lnTo>
                    <a:cubicBezTo>
                      <a:pt x="0" y="44019"/>
                      <a:pt x="52595" y="44019"/>
                      <a:pt x="52595" y="69173"/>
                    </a:cubicBezTo>
                    <a:lnTo>
                      <a:pt x="52595" y="157784"/>
                    </a:lnTo>
                    <a:lnTo>
                      <a:pt x="52595" y="157784"/>
                    </a:lnTo>
                    <a:close/>
                    <a:moveTo>
                      <a:pt x="51451" y="19437"/>
                    </a:moveTo>
                    <a:cubicBezTo>
                      <a:pt x="51451" y="8575"/>
                      <a:pt x="40018" y="0"/>
                      <a:pt x="25726" y="0"/>
                    </a:cubicBezTo>
                    <a:cubicBezTo>
                      <a:pt x="11434" y="0"/>
                      <a:pt x="0" y="8575"/>
                      <a:pt x="0" y="19437"/>
                    </a:cubicBezTo>
                    <a:cubicBezTo>
                      <a:pt x="0" y="30299"/>
                      <a:pt x="11434" y="38874"/>
                      <a:pt x="25726" y="38874"/>
                    </a:cubicBezTo>
                    <a:cubicBezTo>
                      <a:pt x="40018" y="38874"/>
                      <a:pt x="51451" y="30299"/>
                      <a:pt x="51451" y="19437"/>
                    </a:cubicBezTo>
                    <a:lnTo>
                      <a:pt x="51451" y="19437"/>
                    </a:lnTo>
                    <a:lnTo>
                      <a:pt x="51451" y="19437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 52">
                <a:extLst>
                  <a:ext uri="{FF2B5EF4-FFF2-40B4-BE49-F238E27FC236}">
                    <a16:creationId xmlns:a16="http://schemas.microsoft.com/office/drawing/2014/main" id="{DA464D97-01DA-1E60-E1F5-5B11D63A9FE8}"/>
                  </a:ext>
                </a:extLst>
              </p:cNvPr>
              <p:cNvSpPr/>
              <p:nvPr/>
            </p:nvSpPr>
            <p:spPr>
              <a:xfrm>
                <a:off x="1820633" y="6018196"/>
                <a:ext cx="77748" cy="204090"/>
              </a:xfrm>
              <a:custGeom>
                <a:avLst/>
                <a:gdLst>
                  <a:gd name="connsiteX0" fmla="*/ 52595 w 77748"/>
                  <a:gd name="connsiteY0" fmla="*/ 157784 h 204090"/>
                  <a:gd name="connsiteX1" fmla="*/ 77749 w 77748"/>
                  <a:gd name="connsiteY1" fmla="*/ 204090 h 204090"/>
                  <a:gd name="connsiteX2" fmla="*/ 46306 w 77748"/>
                  <a:gd name="connsiteY2" fmla="*/ 204090 h 204090"/>
                  <a:gd name="connsiteX3" fmla="*/ 0 w 77748"/>
                  <a:gd name="connsiteY3" fmla="*/ 157784 h 204090"/>
                  <a:gd name="connsiteX4" fmla="*/ 0 w 77748"/>
                  <a:gd name="connsiteY4" fmla="*/ 69173 h 204090"/>
                  <a:gd name="connsiteX5" fmla="*/ 52595 w 77748"/>
                  <a:gd name="connsiteY5" fmla="*/ 69173 h 204090"/>
                  <a:gd name="connsiteX6" fmla="*/ 52595 w 77748"/>
                  <a:gd name="connsiteY6" fmla="*/ 157784 h 204090"/>
                  <a:gd name="connsiteX7" fmla="*/ 52595 w 77748"/>
                  <a:gd name="connsiteY7" fmla="*/ 157784 h 204090"/>
                  <a:gd name="connsiteX8" fmla="*/ 52595 w 77748"/>
                  <a:gd name="connsiteY8" fmla="*/ 157784 h 204090"/>
                  <a:gd name="connsiteX9" fmla="*/ 51451 w 77748"/>
                  <a:gd name="connsiteY9" fmla="*/ 19437 h 204090"/>
                  <a:gd name="connsiteX10" fmla="*/ 25726 w 77748"/>
                  <a:gd name="connsiteY10" fmla="*/ 0 h 204090"/>
                  <a:gd name="connsiteX11" fmla="*/ 0 w 77748"/>
                  <a:gd name="connsiteY11" fmla="*/ 19437 h 204090"/>
                  <a:gd name="connsiteX12" fmla="*/ 25726 w 77748"/>
                  <a:gd name="connsiteY12" fmla="*/ 38874 h 204090"/>
                  <a:gd name="connsiteX13" fmla="*/ 51451 w 77748"/>
                  <a:gd name="connsiteY13" fmla="*/ 19437 h 204090"/>
                  <a:gd name="connsiteX14" fmla="*/ 51451 w 77748"/>
                  <a:gd name="connsiteY14" fmla="*/ 19437 h 204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77748" h="204090">
                    <a:moveTo>
                      <a:pt x="52595" y="157784"/>
                    </a:moveTo>
                    <a:cubicBezTo>
                      <a:pt x="52023" y="176649"/>
                      <a:pt x="61741" y="194372"/>
                      <a:pt x="77749" y="204090"/>
                    </a:cubicBezTo>
                    <a:lnTo>
                      <a:pt x="46306" y="204090"/>
                    </a:lnTo>
                    <a:cubicBezTo>
                      <a:pt x="21152" y="204090"/>
                      <a:pt x="0" y="183510"/>
                      <a:pt x="0" y="157784"/>
                    </a:cubicBezTo>
                    <a:lnTo>
                      <a:pt x="0" y="69173"/>
                    </a:lnTo>
                    <a:cubicBezTo>
                      <a:pt x="0" y="44019"/>
                      <a:pt x="52595" y="44019"/>
                      <a:pt x="52595" y="69173"/>
                    </a:cubicBezTo>
                    <a:lnTo>
                      <a:pt x="52595" y="157784"/>
                    </a:lnTo>
                    <a:lnTo>
                      <a:pt x="52595" y="157784"/>
                    </a:lnTo>
                    <a:lnTo>
                      <a:pt x="52595" y="157784"/>
                    </a:lnTo>
                    <a:close/>
                    <a:moveTo>
                      <a:pt x="51451" y="19437"/>
                    </a:moveTo>
                    <a:cubicBezTo>
                      <a:pt x="51451" y="8575"/>
                      <a:pt x="40018" y="0"/>
                      <a:pt x="25726" y="0"/>
                    </a:cubicBezTo>
                    <a:cubicBezTo>
                      <a:pt x="11434" y="0"/>
                      <a:pt x="0" y="8575"/>
                      <a:pt x="0" y="19437"/>
                    </a:cubicBezTo>
                    <a:cubicBezTo>
                      <a:pt x="0" y="30299"/>
                      <a:pt x="11434" y="38874"/>
                      <a:pt x="25726" y="38874"/>
                    </a:cubicBezTo>
                    <a:cubicBezTo>
                      <a:pt x="40018" y="38874"/>
                      <a:pt x="51451" y="30299"/>
                      <a:pt x="51451" y="19437"/>
                    </a:cubicBezTo>
                    <a:lnTo>
                      <a:pt x="51451" y="19437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 53">
                <a:extLst>
                  <a:ext uri="{FF2B5EF4-FFF2-40B4-BE49-F238E27FC236}">
                    <a16:creationId xmlns:a16="http://schemas.microsoft.com/office/drawing/2014/main" id="{228C2C32-E339-F1D1-DEE4-AA66C19265BD}"/>
                  </a:ext>
                </a:extLst>
              </p:cNvPr>
              <p:cNvSpPr/>
              <p:nvPr/>
            </p:nvSpPr>
            <p:spPr>
              <a:xfrm>
                <a:off x="1963553" y="6051354"/>
                <a:ext cx="21152" cy="170360"/>
              </a:xfrm>
              <a:custGeom>
                <a:avLst/>
                <a:gdLst>
                  <a:gd name="connsiteX0" fmla="*/ 0 w 21152"/>
                  <a:gd name="connsiteY0" fmla="*/ 0 h 170360"/>
                  <a:gd name="connsiteX1" fmla="*/ 21152 w 21152"/>
                  <a:gd name="connsiteY1" fmla="*/ 0 h 170360"/>
                  <a:gd name="connsiteX2" fmla="*/ 21152 w 21152"/>
                  <a:gd name="connsiteY2" fmla="*/ 20581 h 170360"/>
                  <a:gd name="connsiteX3" fmla="*/ 0 w 21152"/>
                  <a:gd name="connsiteY3" fmla="*/ 20581 h 170360"/>
                  <a:gd name="connsiteX4" fmla="*/ 0 w 21152"/>
                  <a:gd name="connsiteY4" fmla="*/ 0 h 170360"/>
                  <a:gd name="connsiteX5" fmla="*/ 0 w 21152"/>
                  <a:gd name="connsiteY5" fmla="*/ 0 h 170360"/>
                  <a:gd name="connsiteX6" fmla="*/ 1143 w 21152"/>
                  <a:gd name="connsiteY6" fmla="*/ 46878 h 170360"/>
                  <a:gd name="connsiteX7" fmla="*/ 19437 w 21152"/>
                  <a:gd name="connsiteY7" fmla="*/ 46878 h 170360"/>
                  <a:gd name="connsiteX8" fmla="*/ 19437 w 21152"/>
                  <a:gd name="connsiteY8" fmla="*/ 170361 h 170360"/>
                  <a:gd name="connsiteX9" fmla="*/ 1143 w 21152"/>
                  <a:gd name="connsiteY9" fmla="*/ 170361 h 170360"/>
                  <a:gd name="connsiteX10" fmla="*/ 1143 w 21152"/>
                  <a:gd name="connsiteY10" fmla="*/ 46878 h 170360"/>
                  <a:gd name="connsiteX11" fmla="*/ 1143 w 21152"/>
                  <a:gd name="connsiteY11" fmla="*/ 46878 h 170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1152" h="170360">
                    <a:moveTo>
                      <a:pt x="0" y="0"/>
                    </a:moveTo>
                    <a:lnTo>
                      <a:pt x="21152" y="0"/>
                    </a:lnTo>
                    <a:lnTo>
                      <a:pt x="21152" y="20581"/>
                    </a:lnTo>
                    <a:lnTo>
                      <a:pt x="0" y="20581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1143" y="46878"/>
                    </a:moveTo>
                    <a:lnTo>
                      <a:pt x="19437" y="46878"/>
                    </a:lnTo>
                    <a:lnTo>
                      <a:pt x="19437" y="170361"/>
                    </a:lnTo>
                    <a:lnTo>
                      <a:pt x="1143" y="170361"/>
                    </a:lnTo>
                    <a:lnTo>
                      <a:pt x="1143" y="46878"/>
                    </a:lnTo>
                    <a:lnTo>
                      <a:pt x="1143" y="46878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" name="Freeform 54">
                <a:extLst>
                  <a:ext uri="{FF2B5EF4-FFF2-40B4-BE49-F238E27FC236}">
                    <a16:creationId xmlns:a16="http://schemas.microsoft.com/office/drawing/2014/main" id="{962A2A1E-029B-6BAC-C7CA-09ABB5351D11}"/>
                  </a:ext>
                </a:extLst>
              </p:cNvPr>
              <p:cNvSpPr/>
              <p:nvPr/>
            </p:nvSpPr>
            <p:spPr>
              <a:xfrm>
                <a:off x="2021293" y="6095919"/>
                <a:ext cx="108047" cy="126366"/>
              </a:xfrm>
              <a:custGeom>
                <a:avLst/>
                <a:gdLst>
                  <a:gd name="connsiteX0" fmla="*/ 0 w 108047"/>
                  <a:gd name="connsiteY0" fmla="*/ 2312 h 126366"/>
                  <a:gd name="connsiteX1" fmla="*/ 18294 w 108047"/>
                  <a:gd name="connsiteY1" fmla="*/ 2312 h 126366"/>
                  <a:gd name="connsiteX2" fmla="*/ 18294 w 108047"/>
                  <a:gd name="connsiteY2" fmla="*/ 24036 h 126366"/>
                  <a:gd name="connsiteX3" fmla="*/ 60598 w 108047"/>
                  <a:gd name="connsiteY3" fmla="*/ 25 h 126366"/>
                  <a:gd name="connsiteX4" fmla="*/ 108048 w 108047"/>
                  <a:gd name="connsiteY4" fmla="*/ 49762 h 126366"/>
                  <a:gd name="connsiteX5" fmla="*/ 108048 w 108047"/>
                  <a:gd name="connsiteY5" fmla="*/ 126367 h 126366"/>
                  <a:gd name="connsiteX6" fmla="*/ 89754 w 108047"/>
                  <a:gd name="connsiteY6" fmla="*/ 126367 h 126366"/>
                  <a:gd name="connsiteX7" fmla="*/ 89754 w 108047"/>
                  <a:gd name="connsiteY7" fmla="*/ 53763 h 126366"/>
                  <a:gd name="connsiteX8" fmla="*/ 55453 w 108047"/>
                  <a:gd name="connsiteY8" fmla="*/ 16604 h 126366"/>
                  <a:gd name="connsiteX9" fmla="*/ 54881 w 108047"/>
                  <a:gd name="connsiteY9" fmla="*/ 16604 h 126366"/>
                  <a:gd name="connsiteX10" fmla="*/ 18294 w 108047"/>
                  <a:gd name="connsiteY10" fmla="*/ 53192 h 126366"/>
                  <a:gd name="connsiteX11" fmla="*/ 18294 w 108047"/>
                  <a:gd name="connsiteY11" fmla="*/ 55478 h 126366"/>
                  <a:gd name="connsiteX12" fmla="*/ 18294 w 108047"/>
                  <a:gd name="connsiteY12" fmla="*/ 126367 h 126366"/>
                  <a:gd name="connsiteX13" fmla="*/ 0 w 108047"/>
                  <a:gd name="connsiteY13" fmla="*/ 126367 h 126366"/>
                  <a:gd name="connsiteX14" fmla="*/ 0 w 108047"/>
                  <a:gd name="connsiteY14" fmla="*/ 2312 h 126366"/>
                  <a:gd name="connsiteX15" fmla="*/ 0 w 108047"/>
                  <a:gd name="connsiteY15" fmla="*/ 2312 h 126366"/>
                  <a:gd name="connsiteX16" fmla="*/ 0 w 108047"/>
                  <a:gd name="connsiteY16" fmla="*/ 2312 h 1263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8047" h="126366">
                    <a:moveTo>
                      <a:pt x="0" y="2312"/>
                    </a:moveTo>
                    <a:lnTo>
                      <a:pt x="18294" y="2312"/>
                    </a:lnTo>
                    <a:lnTo>
                      <a:pt x="18294" y="24036"/>
                    </a:lnTo>
                    <a:cubicBezTo>
                      <a:pt x="26869" y="8601"/>
                      <a:pt x="42876" y="-546"/>
                      <a:pt x="60598" y="25"/>
                    </a:cubicBezTo>
                    <a:cubicBezTo>
                      <a:pt x="90326" y="25"/>
                      <a:pt x="108048" y="20034"/>
                      <a:pt x="108048" y="49762"/>
                    </a:cubicBezTo>
                    <a:lnTo>
                      <a:pt x="108048" y="126367"/>
                    </a:lnTo>
                    <a:lnTo>
                      <a:pt x="89754" y="126367"/>
                    </a:lnTo>
                    <a:lnTo>
                      <a:pt x="89754" y="53763"/>
                    </a:lnTo>
                    <a:cubicBezTo>
                      <a:pt x="89754" y="30896"/>
                      <a:pt x="77177" y="16604"/>
                      <a:pt x="55453" y="16604"/>
                    </a:cubicBezTo>
                    <a:lnTo>
                      <a:pt x="54881" y="16604"/>
                    </a:lnTo>
                    <a:cubicBezTo>
                      <a:pt x="34872" y="16604"/>
                      <a:pt x="18294" y="33183"/>
                      <a:pt x="18294" y="53192"/>
                    </a:cubicBezTo>
                    <a:cubicBezTo>
                      <a:pt x="18294" y="53763"/>
                      <a:pt x="18294" y="54907"/>
                      <a:pt x="18294" y="55478"/>
                    </a:cubicBezTo>
                    <a:lnTo>
                      <a:pt x="18294" y="126367"/>
                    </a:lnTo>
                    <a:lnTo>
                      <a:pt x="0" y="126367"/>
                    </a:lnTo>
                    <a:lnTo>
                      <a:pt x="0" y="2312"/>
                    </a:lnTo>
                    <a:lnTo>
                      <a:pt x="0" y="2312"/>
                    </a:lnTo>
                    <a:lnTo>
                      <a:pt x="0" y="2312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" name="Freeform 55">
                <a:extLst>
                  <a:ext uri="{FF2B5EF4-FFF2-40B4-BE49-F238E27FC236}">
                    <a16:creationId xmlns:a16="http://schemas.microsoft.com/office/drawing/2014/main" id="{9BCD507D-3CEF-9A43-2FC4-BD76D0CEE29A}"/>
                  </a:ext>
                </a:extLst>
              </p:cNvPr>
              <p:cNvSpPr/>
              <p:nvPr/>
            </p:nvSpPr>
            <p:spPr>
              <a:xfrm>
                <a:off x="2163642" y="6095919"/>
                <a:ext cx="108047" cy="126366"/>
              </a:xfrm>
              <a:custGeom>
                <a:avLst/>
                <a:gdLst>
                  <a:gd name="connsiteX0" fmla="*/ 0 w 108047"/>
                  <a:gd name="connsiteY0" fmla="*/ 2312 h 126366"/>
                  <a:gd name="connsiteX1" fmla="*/ 18294 w 108047"/>
                  <a:gd name="connsiteY1" fmla="*/ 2312 h 126366"/>
                  <a:gd name="connsiteX2" fmla="*/ 18294 w 108047"/>
                  <a:gd name="connsiteY2" fmla="*/ 24036 h 126366"/>
                  <a:gd name="connsiteX3" fmla="*/ 60598 w 108047"/>
                  <a:gd name="connsiteY3" fmla="*/ 25 h 126366"/>
                  <a:gd name="connsiteX4" fmla="*/ 108048 w 108047"/>
                  <a:gd name="connsiteY4" fmla="*/ 49762 h 126366"/>
                  <a:gd name="connsiteX5" fmla="*/ 108048 w 108047"/>
                  <a:gd name="connsiteY5" fmla="*/ 126367 h 126366"/>
                  <a:gd name="connsiteX6" fmla="*/ 89754 w 108047"/>
                  <a:gd name="connsiteY6" fmla="*/ 126367 h 126366"/>
                  <a:gd name="connsiteX7" fmla="*/ 89754 w 108047"/>
                  <a:gd name="connsiteY7" fmla="*/ 53763 h 126366"/>
                  <a:gd name="connsiteX8" fmla="*/ 55453 w 108047"/>
                  <a:gd name="connsiteY8" fmla="*/ 16604 h 126366"/>
                  <a:gd name="connsiteX9" fmla="*/ 54881 w 108047"/>
                  <a:gd name="connsiteY9" fmla="*/ 16604 h 126366"/>
                  <a:gd name="connsiteX10" fmla="*/ 18294 w 108047"/>
                  <a:gd name="connsiteY10" fmla="*/ 53192 h 126366"/>
                  <a:gd name="connsiteX11" fmla="*/ 18294 w 108047"/>
                  <a:gd name="connsiteY11" fmla="*/ 55478 h 126366"/>
                  <a:gd name="connsiteX12" fmla="*/ 18294 w 108047"/>
                  <a:gd name="connsiteY12" fmla="*/ 126367 h 126366"/>
                  <a:gd name="connsiteX13" fmla="*/ 0 w 108047"/>
                  <a:gd name="connsiteY13" fmla="*/ 126367 h 126366"/>
                  <a:gd name="connsiteX14" fmla="*/ 0 w 108047"/>
                  <a:gd name="connsiteY14" fmla="*/ 2312 h 126366"/>
                  <a:gd name="connsiteX15" fmla="*/ 0 w 108047"/>
                  <a:gd name="connsiteY15" fmla="*/ 2312 h 126366"/>
                  <a:gd name="connsiteX16" fmla="*/ 0 w 108047"/>
                  <a:gd name="connsiteY16" fmla="*/ 2312 h 1263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8047" h="126366">
                    <a:moveTo>
                      <a:pt x="0" y="2312"/>
                    </a:moveTo>
                    <a:lnTo>
                      <a:pt x="18294" y="2312"/>
                    </a:lnTo>
                    <a:lnTo>
                      <a:pt x="18294" y="24036"/>
                    </a:lnTo>
                    <a:cubicBezTo>
                      <a:pt x="26869" y="8601"/>
                      <a:pt x="42876" y="-546"/>
                      <a:pt x="60598" y="25"/>
                    </a:cubicBezTo>
                    <a:cubicBezTo>
                      <a:pt x="90326" y="25"/>
                      <a:pt x="108048" y="20034"/>
                      <a:pt x="108048" y="49762"/>
                    </a:cubicBezTo>
                    <a:lnTo>
                      <a:pt x="108048" y="126367"/>
                    </a:lnTo>
                    <a:lnTo>
                      <a:pt x="89754" y="126367"/>
                    </a:lnTo>
                    <a:lnTo>
                      <a:pt x="89754" y="53763"/>
                    </a:lnTo>
                    <a:cubicBezTo>
                      <a:pt x="89754" y="30896"/>
                      <a:pt x="77177" y="16604"/>
                      <a:pt x="55453" y="16604"/>
                    </a:cubicBezTo>
                    <a:lnTo>
                      <a:pt x="54881" y="16604"/>
                    </a:lnTo>
                    <a:cubicBezTo>
                      <a:pt x="34873" y="16604"/>
                      <a:pt x="18294" y="33183"/>
                      <a:pt x="18294" y="53192"/>
                    </a:cubicBezTo>
                    <a:cubicBezTo>
                      <a:pt x="18294" y="53763"/>
                      <a:pt x="18294" y="54907"/>
                      <a:pt x="18294" y="55478"/>
                    </a:cubicBezTo>
                    <a:lnTo>
                      <a:pt x="18294" y="126367"/>
                    </a:lnTo>
                    <a:lnTo>
                      <a:pt x="0" y="126367"/>
                    </a:lnTo>
                    <a:lnTo>
                      <a:pt x="0" y="2312"/>
                    </a:lnTo>
                    <a:lnTo>
                      <a:pt x="0" y="2312"/>
                    </a:lnTo>
                    <a:lnTo>
                      <a:pt x="0" y="2312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" name="Freeform 56">
                <a:extLst>
                  <a:ext uri="{FF2B5EF4-FFF2-40B4-BE49-F238E27FC236}">
                    <a16:creationId xmlns:a16="http://schemas.microsoft.com/office/drawing/2014/main" id="{EFA53F8A-B89C-5106-99AB-EABC5DA0507F}"/>
                  </a:ext>
                </a:extLst>
              </p:cNvPr>
              <p:cNvSpPr/>
              <p:nvPr/>
            </p:nvSpPr>
            <p:spPr>
              <a:xfrm>
                <a:off x="2298558" y="6095945"/>
                <a:ext cx="129199" cy="128628"/>
              </a:xfrm>
              <a:custGeom>
                <a:avLst/>
                <a:gdLst>
                  <a:gd name="connsiteX0" fmla="*/ 0 w 129199"/>
                  <a:gd name="connsiteY0" fmla="*/ 65172 h 128628"/>
                  <a:gd name="connsiteX1" fmla="*/ 0 w 129199"/>
                  <a:gd name="connsiteY1" fmla="*/ 65172 h 128628"/>
                  <a:gd name="connsiteX2" fmla="*/ 64600 w 129199"/>
                  <a:gd name="connsiteY2" fmla="*/ 0 h 128628"/>
                  <a:gd name="connsiteX3" fmla="*/ 129200 w 129199"/>
                  <a:gd name="connsiteY3" fmla="*/ 64028 h 128628"/>
                  <a:gd name="connsiteX4" fmla="*/ 129200 w 129199"/>
                  <a:gd name="connsiteY4" fmla="*/ 64600 h 128628"/>
                  <a:gd name="connsiteX5" fmla="*/ 65172 w 129199"/>
                  <a:gd name="connsiteY5" fmla="*/ 128628 h 128628"/>
                  <a:gd name="connsiteX6" fmla="*/ 64600 w 129199"/>
                  <a:gd name="connsiteY6" fmla="*/ 128628 h 128628"/>
                  <a:gd name="connsiteX7" fmla="*/ 64028 w 129199"/>
                  <a:gd name="connsiteY7" fmla="*/ 128628 h 128628"/>
                  <a:gd name="connsiteX8" fmla="*/ 0 w 129199"/>
                  <a:gd name="connsiteY8" fmla="*/ 65172 h 128628"/>
                  <a:gd name="connsiteX9" fmla="*/ 0 w 129199"/>
                  <a:gd name="connsiteY9" fmla="*/ 65172 h 128628"/>
                  <a:gd name="connsiteX10" fmla="*/ 109763 w 129199"/>
                  <a:gd name="connsiteY10" fmla="*/ 65172 h 128628"/>
                  <a:gd name="connsiteX11" fmla="*/ 109763 w 129199"/>
                  <a:gd name="connsiteY11" fmla="*/ 65172 h 128628"/>
                  <a:gd name="connsiteX12" fmla="*/ 109763 w 129199"/>
                  <a:gd name="connsiteY12" fmla="*/ 63457 h 128628"/>
                  <a:gd name="connsiteX13" fmla="*/ 64028 w 129199"/>
                  <a:gd name="connsiteY13" fmla="*/ 16579 h 128628"/>
                  <a:gd name="connsiteX14" fmla="*/ 18865 w 129199"/>
                  <a:gd name="connsiteY14" fmla="*/ 64600 h 128628"/>
                  <a:gd name="connsiteX15" fmla="*/ 18865 w 129199"/>
                  <a:gd name="connsiteY15" fmla="*/ 64600 h 128628"/>
                  <a:gd name="connsiteX16" fmla="*/ 18865 w 129199"/>
                  <a:gd name="connsiteY16" fmla="*/ 66315 h 128628"/>
                  <a:gd name="connsiteX17" fmla="*/ 64600 w 129199"/>
                  <a:gd name="connsiteY17" fmla="*/ 112621 h 128628"/>
                  <a:gd name="connsiteX18" fmla="*/ 110334 w 129199"/>
                  <a:gd name="connsiteY18" fmla="*/ 66887 h 128628"/>
                  <a:gd name="connsiteX19" fmla="*/ 109763 w 129199"/>
                  <a:gd name="connsiteY19" fmla="*/ 65172 h 128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29199" h="128628">
                    <a:moveTo>
                      <a:pt x="0" y="65172"/>
                    </a:moveTo>
                    <a:lnTo>
                      <a:pt x="0" y="65172"/>
                    </a:lnTo>
                    <a:cubicBezTo>
                      <a:pt x="0" y="29156"/>
                      <a:pt x="29156" y="0"/>
                      <a:pt x="64600" y="0"/>
                    </a:cubicBezTo>
                    <a:cubicBezTo>
                      <a:pt x="100044" y="0"/>
                      <a:pt x="128628" y="29156"/>
                      <a:pt x="129200" y="64028"/>
                    </a:cubicBezTo>
                    <a:lnTo>
                      <a:pt x="129200" y="64600"/>
                    </a:lnTo>
                    <a:cubicBezTo>
                      <a:pt x="129200" y="100044"/>
                      <a:pt x="100044" y="128628"/>
                      <a:pt x="65172" y="128628"/>
                    </a:cubicBezTo>
                    <a:lnTo>
                      <a:pt x="64600" y="128628"/>
                    </a:lnTo>
                    <a:lnTo>
                      <a:pt x="64028" y="128628"/>
                    </a:lnTo>
                    <a:cubicBezTo>
                      <a:pt x="29156" y="128628"/>
                      <a:pt x="572" y="100044"/>
                      <a:pt x="0" y="65172"/>
                    </a:cubicBezTo>
                    <a:cubicBezTo>
                      <a:pt x="0" y="65172"/>
                      <a:pt x="0" y="65172"/>
                      <a:pt x="0" y="65172"/>
                    </a:cubicBezTo>
                    <a:moveTo>
                      <a:pt x="109763" y="65172"/>
                    </a:moveTo>
                    <a:lnTo>
                      <a:pt x="109763" y="65172"/>
                    </a:lnTo>
                    <a:cubicBezTo>
                      <a:pt x="109763" y="64028"/>
                      <a:pt x="109763" y="64028"/>
                      <a:pt x="109763" y="63457"/>
                    </a:cubicBezTo>
                    <a:cubicBezTo>
                      <a:pt x="109763" y="38303"/>
                      <a:pt x="89182" y="17150"/>
                      <a:pt x="64028" y="16579"/>
                    </a:cubicBezTo>
                    <a:cubicBezTo>
                      <a:pt x="37159" y="16579"/>
                      <a:pt x="18865" y="38303"/>
                      <a:pt x="18865" y="64600"/>
                    </a:cubicBezTo>
                    <a:lnTo>
                      <a:pt x="18865" y="64600"/>
                    </a:lnTo>
                    <a:cubicBezTo>
                      <a:pt x="18865" y="65172"/>
                      <a:pt x="18865" y="65743"/>
                      <a:pt x="18865" y="66315"/>
                    </a:cubicBezTo>
                    <a:cubicBezTo>
                      <a:pt x="18865" y="91469"/>
                      <a:pt x="39446" y="112050"/>
                      <a:pt x="64600" y="112621"/>
                    </a:cubicBezTo>
                    <a:cubicBezTo>
                      <a:pt x="89754" y="112621"/>
                      <a:pt x="110334" y="92041"/>
                      <a:pt x="110334" y="66887"/>
                    </a:cubicBezTo>
                    <a:cubicBezTo>
                      <a:pt x="109763" y="66315"/>
                      <a:pt x="109763" y="65743"/>
                      <a:pt x="109763" y="65172"/>
                    </a:cubicBezTo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" name="Freeform 57">
                <a:extLst>
                  <a:ext uri="{FF2B5EF4-FFF2-40B4-BE49-F238E27FC236}">
                    <a16:creationId xmlns:a16="http://schemas.microsoft.com/office/drawing/2014/main" id="{2FDF4F75-A920-BF75-64B6-50B8553F63EC}"/>
                  </a:ext>
                </a:extLst>
              </p:cNvPr>
              <p:cNvSpPr/>
              <p:nvPr/>
            </p:nvSpPr>
            <p:spPr>
              <a:xfrm>
                <a:off x="2436333" y="6098231"/>
                <a:ext cx="123483" cy="124626"/>
              </a:xfrm>
              <a:custGeom>
                <a:avLst/>
                <a:gdLst>
                  <a:gd name="connsiteX0" fmla="*/ 0 w 123483"/>
                  <a:gd name="connsiteY0" fmla="*/ 0 h 124626"/>
                  <a:gd name="connsiteX1" fmla="*/ 20581 w 123483"/>
                  <a:gd name="connsiteY1" fmla="*/ 0 h 124626"/>
                  <a:gd name="connsiteX2" fmla="*/ 61742 w 123483"/>
                  <a:gd name="connsiteY2" fmla="*/ 102903 h 124626"/>
                  <a:gd name="connsiteX3" fmla="*/ 103474 w 123483"/>
                  <a:gd name="connsiteY3" fmla="*/ 0 h 124626"/>
                  <a:gd name="connsiteX4" fmla="*/ 123483 w 123483"/>
                  <a:gd name="connsiteY4" fmla="*/ 0 h 124626"/>
                  <a:gd name="connsiteX5" fmla="*/ 69745 w 123483"/>
                  <a:gd name="connsiteY5" fmla="*/ 124626 h 124626"/>
                  <a:gd name="connsiteX6" fmla="*/ 53166 w 123483"/>
                  <a:gd name="connsiteY6" fmla="*/ 124626 h 124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3483" h="124626">
                    <a:moveTo>
                      <a:pt x="0" y="0"/>
                    </a:moveTo>
                    <a:lnTo>
                      <a:pt x="20581" y="0"/>
                    </a:lnTo>
                    <a:lnTo>
                      <a:pt x="61742" y="102903"/>
                    </a:lnTo>
                    <a:lnTo>
                      <a:pt x="103474" y="0"/>
                    </a:lnTo>
                    <a:lnTo>
                      <a:pt x="123483" y="0"/>
                    </a:lnTo>
                    <a:lnTo>
                      <a:pt x="69745" y="124626"/>
                    </a:lnTo>
                    <a:lnTo>
                      <a:pt x="53166" y="124626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" name="Freeform 58">
                <a:extLst>
                  <a:ext uri="{FF2B5EF4-FFF2-40B4-BE49-F238E27FC236}">
                    <a16:creationId xmlns:a16="http://schemas.microsoft.com/office/drawing/2014/main" id="{52495EAE-98D4-AD74-D494-88BDCF598814}"/>
                  </a:ext>
                </a:extLst>
              </p:cNvPr>
              <p:cNvSpPr/>
              <p:nvPr/>
            </p:nvSpPr>
            <p:spPr>
              <a:xfrm>
                <a:off x="2568963" y="6096931"/>
                <a:ext cx="108667" cy="128242"/>
              </a:xfrm>
              <a:custGeom>
                <a:avLst/>
                <a:gdLst>
                  <a:gd name="connsiteX0" fmla="*/ 0 w 108667"/>
                  <a:gd name="connsiteY0" fmla="*/ 89339 h 128242"/>
                  <a:gd name="connsiteX1" fmla="*/ 0 w 108667"/>
                  <a:gd name="connsiteY1" fmla="*/ 89339 h 128242"/>
                  <a:gd name="connsiteX2" fmla="*/ 52595 w 108667"/>
                  <a:gd name="connsiteY2" fmla="*/ 48178 h 128242"/>
                  <a:gd name="connsiteX3" fmla="*/ 90326 w 108667"/>
                  <a:gd name="connsiteY3" fmla="*/ 53324 h 128242"/>
                  <a:gd name="connsiteX4" fmla="*/ 90326 w 108667"/>
                  <a:gd name="connsiteY4" fmla="*/ 49322 h 128242"/>
                  <a:gd name="connsiteX5" fmla="*/ 53738 w 108667"/>
                  <a:gd name="connsiteY5" fmla="*/ 16164 h 128242"/>
                  <a:gd name="connsiteX6" fmla="*/ 16007 w 108667"/>
                  <a:gd name="connsiteY6" fmla="*/ 25311 h 128242"/>
                  <a:gd name="connsiteX7" fmla="*/ 10290 w 108667"/>
                  <a:gd name="connsiteY7" fmla="*/ 10447 h 128242"/>
                  <a:gd name="connsiteX8" fmla="*/ 55453 w 108667"/>
                  <a:gd name="connsiteY8" fmla="*/ 157 h 128242"/>
                  <a:gd name="connsiteX9" fmla="*/ 95471 w 108667"/>
                  <a:gd name="connsiteY9" fmla="*/ 13878 h 128242"/>
                  <a:gd name="connsiteX10" fmla="*/ 108619 w 108667"/>
                  <a:gd name="connsiteY10" fmla="*/ 49893 h 128242"/>
                  <a:gd name="connsiteX11" fmla="*/ 108619 w 108667"/>
                  <a:gd name="connsiteY11" fmla="*/ 125355 h 128242"/>
                  <a:gd name="connsiteX12" fmla="*/ 90326 w 108667"/>
                  <a:gd name="connsiteY12" fmla="*/ 125355 h 128242"/>
                  <a:gd name="connsiteX13" fmla="*/ 90326 w 108667"/>
                  <a:gd name="connsiteY13" fmla="*/ 107062 h 128242"/>
                  <a:gd name="connsiteX14" fmla="*/ 45734 w 108667"/>
                  <a:gd name="connsiteY14" fmla="*/ 128214 h 128242"/>
                  <a:gd name="connsiteX15" fmla="*/ 0 w 108667"/>
                  <a:gd name="connsiteY15" fmla="*/ 89339 h 128242"/>
                  <a:gd name="connsiteX16" fmla="*/ 90326 w 108667"/>
                  <a:gd name="connsiteY16" fmla="*/ 79621 h 128242"/>
                  <a:gd name="connsiteX17" fmla="*/ 90326 w 108667"/>
                  <a:gd name="connsiteY17" fmla="*/ 68187 h 128242"/>
                  <a:gd name="connsiteX18" fmla="*/ 54310 w 108667"/>
                  <a:gd name="connsiteY18" fmla="*/ 63042 h 128242"/>
                  <a:gd name="connsiteX19" fmla="*/ 18294 w 108667"/>
                  <a:gd name="connsiteY19" fmla="*/ 87624 h 128242"/>
                  <a:gd name="connsiteX20" fmla="*/ 18294 w 108667"/>
                  <a:gd name="connsiteY20" fmla="*/ 88196 h 128242"/>
                  <a:gd name="connsiteX21" fmla="*/ 49165 w 108667"/>
                  <a:gd name="connsiteY21" fmla="*/ 112778 h 128242"/>
                  <a:gd name="connsiteX22" fmla="*/ 90326 w 108667"/>
                  <a:gd name="connsiteY22" fmla="*/ 79621 h 128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08667" h="128242">
                    <a:moveTo>
                      <a:pt x="0" y="89339"/>
                    </a:moveTo>
                    <a:lnTo>
                      <a:pt x="0" y="89339"/>
                    </a:lnTo>
                    <a:cubicBezTo>
                      <a:pt x="0" y="62470"/>
                      <a:pt x="21724" y="48178"/>
                      <a:pt x="52595" y="48178"/>
                    </a:cubicBezTo>
                    <a:cubicBezTo>
                      <a:pt x="65172" y="48178"/>
                      <a:pt x="78320" y="49893"/>
                      <a:pt x="90326" y="53324"/>
                    </a:cubicBezTo>
                    <a:lnTo>
                      <a:pt x="90326" y="49322"/>
                    </a:lnTo>
                    <a:cubicBezTo>
                      <a:pt x="90326" y="27598"/>
                      <a:pt x="77177" y="16164"/>
                      <a:pt x="53738" y="16164"/>
                    </a:cubicBezTo>
                    <a:cubicBezTo>
                      <a:pt x="40589" y="16164"/>
                      <a:pt x="28012" y="19023"/>
                      <a:pt x="16007" y="25311"/>
                    </a:cubicBezTo>
                    <a:lnTo>
                      <a:pt x="10290" y="10447"/>
                    </a:lnTo>
                    <a:cubicBezTo>
                      <a:pt x="24011" y="3587"/>
                      <a:pt x="39446" y="157"/>
                      <a:pt x="55453" y="157"/>
                    </a:cubicBezTo>
                    <a:cubicBezTo>
                      <a:pt x="69745" y="-986"/>
                      <a:pt x="84609" y="4159"/>
                      <a:pt x="95471" y="13878"/>
                    </a:cubicBezTo>
                    <a:cubicBezTo>
                      <a:pt x="104618" y="23596"/>
                      <a:pt x="109191" y="36745"/>
                      <a:pt x="108619" y="49893"/>
                    </a:cubicBezTo>
                    <a:lnTo>
                      <a:pt x="108619" y="125355"/>
                    </a:lnTo>
                    <a:lnTo>
                      <a:pt x="90326" y="125355"/>
                    </a:lnTo>
                    <a:lnTo>
                      <a:pt x="90326" y="107062"/>
                    </a:lnTo>
                    <a:cubicBezTo>
                      <a:pt x="79464" y="120782"/>
                      <a:pt x="62885" y="128785"/>
                      <a:pt x="45734" y="128214"/>
                    </a:cubicBezTo>
                    <a:cubicBezTo>
                      <a:pt x="22867" y="127642"/>
                      <a:pt x="0" y="114493"/>
                      <a:pt x="0" y="89339"/>
                    </a:cubicBezTo>
                    <a:moveTo>
                      <a:pt x="90326" y="79621"/>
                    </a:moveTo>
                    <a:lnTo>
                      <a:pt x="90326" y="68187"/>
                    </a:lnTo>
                    <a:cubicBezTo>
                      <a:pt x="78892" y="64757"/>
                      <a:pt x="66315" y="63042"/>
                      <a:pt x="54310" y="63042"/>
                    </a:cubicBezTo>
                    <a:cubicBezTo>
                      <a:pt x="31442" y="63042"/>
                      <a:pt x="18294" y="73332"/>
                      <a:pt x="18294" y="87624"/>
                    </a:cubicBezTo>
                    <a:lnTo>
                      <a:pt x="18294" y="88196"/>
                    </a:lnTo>
                    <a:cubicBezTo>
                      <a:pt x="18294" y="103631"/>
                      <a:pt x="32586" y="112778"/>
                      <a:pt x="49165" y="112778"/>
                    </a:cubicBezTo>
                    <a:cubicBezTo>
                      <a:pt x="72032" y="112778"/>
                      <a:pt x="90326" y="99058"/>
                      <a:pt x="90326" y="79621"/>
                    </a:cubicBezTo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Freeform 59">
                <a:extLst>
                  <a:ext uri="{FF2B5EF4-FFF2-40B4-BE49-F238E27FC236}">
                    <a16:creationId xmlns:a16="http://schemas.microsoft.com/office/drawing/2014/main" id="{5F3FBE2C-7981-4ABE-696D-8EF3BAAB92C7}"/>
                  </a:ext>
                </a:extLst>
              </p:cNvPr>
              <p:cNvSpPr/>
              <p:nvPr/>
            </p:nvSpPr>
            <p:spPr>
              <a:xfrm>
                <a:off x="2699878" y="6061644"/>
                <a:ext cx="74890" cy="162357"/>
              </a:xfrm>
              <a:custGeom>
                <a:avLst/>
                <a:gdLst>
                  <a:gd name="connsiteX0" fmla="*/ 17150 w 74890"/>
                  <a:gd name="connsiteY0" fmla="*/ 127485 h 162357"/>
                  <a:gd name="connsiteX1" fmla="*/ 17150 w 74890"/>
                  <a:gd name="connsiteY1" fmla="*/ 53166 h 162357"/>
                  <a:gd name="connsiteX2" fmla="*/ 0 w 74890"/>
                  <a:gd name="connsiteY2" fmla="*/ 53166 h 162357"/>
                  <a:gd name="connsiteX3" fmla="*/ 0 w 74890"/>
                  <a:gd name="connsiteY3" fmla="*/ 37159 h 162357"/>
                  <a:gd name="connsiteX4" fmla="*/ 17150 w 74890"/>
                  <a:gd name="connsiteY4" fmla="*/ 37159 h 162357"/>
                  <a:gd name="connsiteX5" fmla="*/ 17150 w 74890"/>
                  <a:gd name="connsiteY5" fmla="*/ 0 h 162357"/>
                  <a:gd name="connsiteX6" fmla="*/ 35444 w 74890"/>
                  <a:gd name="connsiteY6" fmla="*/ 0 h 162357"/>
                  <a:gd name="connsiteX7" fmla="*/ 35444 w 74890"/>
                  <a:gd name="connsiteY7" fmla="*/ 37159 h 162357"/>
                  <a:gd name="connsiteX8" fmla="*/ 74890 w 74890"/>
                  <a:gd name="connsiteY8" fmla="*/ 37159 h 162357"/>
                  <a:gd name="connsiteX9" fmla="*/ 74890 w 74890"/>
                  <a:gd name="connsiteY9" fmla="*/ 53166 h 162357"/>
                  <a:gd name="connsiteX10" fmla="*/ 35444 w 74890"/>
                  <a:gd name="connsiteY10" fmla="*/ 53166 h 162357"/>
                  <a:gd name="connsiteX11" fmla="*/ 35444 w 74890"/>
                  <a:gd name="connsiteY11" fmla="*/ 125198 h 162357"/>
                  <a:gd name="connsiteX12" fmla="*/ 56025 w 74890"/>
                  <a:gd name="connsiteY12" fmla="*/ 145779 h 162357"/>
                  <a:gd name="connsiteX13" fmla="*/ 73747 w 74890"/>
                  <a:gd name="connsiteY13" fmla="*/ 141205 h 162357"/>
                  <a:gd name="connsiteX14" fmla="*/ 73747 w 74890"/>
                  <a:gd name="connsiteY14" fmla="*/ 157212 h 162357"/>
                  <a:gd name="connsiteX15" fmla="*/ 51451 w 74890"/>
                  <a:gd name="connsiteY15" fmla="*/ 162357 h 162357"/>
                  <a:gd name="connsiteX16" fmla="*/ 17150 w 74890"/>
                  <a:gd name="connsiteY16" fmla="*/ 127485 h 162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4890" h="162357">
                    <a:moveTo>
                      <a:pt x="17150" y="127485"/>
                    </a:moveTo>
                    <a:lnTo>
                      <a:pt x="17150" y="53166"/>
                    </a:lnTo>
                    <a:lnTo>
                      <a:pt x="0" y="53166"/>
                    </a:lnTo>
                    <a:lnTo>
                      <a:pt x="0" y="37159"/>
                    </a:lnTo>
                    <a:lnTo>
                      <a:pt x="17150" y="37159"/>
                    </a:lnTo>
                    <a:lnTo>
                      <a:pt x="17150" y="0"/>
                    </a:lnTo>
                    <a:lnTo>
                      <a:pt x="35444" y="0"/>
                    </a:lnTo>
                    <a:lnTo>
                      <a:pt x="35444" y="37159"/>
                    </a:lnTo>
                    <a:lnTo>
                      <a:pt x="74890" y="37159"/>
                    </a:lnTo>
                    <a:lnTo>
                      <a:pt x="74890" y="53166"/>
                    </a:lnTo>
                    <a:lnTo>
                      <a:pt x="35444" y="53166"/>
                    </a:lnTo>
                    <a:lnTo>
                      <a:pt x="35444" y="125198"/>
                    </a:lnTo>
                    <a:cubicBezTo>
                      <a:pt x="35444" y="140062"/>
                      <a:pt x="44020" y="145779"/>
                      <a:pt x="56025" y="145779"/>
                    </a:cubicBezTo>
                    <a:cubicBezTo>
                      <a:pt x="62313" y="145779"/>
                      <a:pt x="68602" y="144635"/>
                      <a:pt x="73747" y="141205"/>
                    </a:cubicBezTo>
                    <a:lnTo>
                      <a:pt x="73747" y="157212"/>
                    </a:lnTo>
                    <a:cubicBezTo>
                      <a:pt x="66887" y="160642"/>
                      <a:pt x="59455" y="162357"/>
                      <a:pt x="51451" y="162357"/>
                    </a:cubicBezTo>
                    <a:cubicBezTo>
                      <a:pt x="32014" y="162357"/>
                      <a:pt x="17150" y="152639"/>
                      <a:pt x="17150" y="127485"/>
                    </a:cubicBezTo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 60">
                <a:extLst>
                  <a:ext uri="{FF2B5EF4-FFF2-40B4-BE49-F238E27FC236}">
                    <a16:creationId xmlns:a16="http://schemas.microsoft.com/office/drawing/2014/main" id="{21F27A6B-A0B9-3604-3695-79C4EA110848}"/>
                  </a:ext>
                </a:extLst>
              </p:cNvPr>
              <p:cNvSpPr/>
              <p:nvPr/>
            </p:nvSpPr>
            <p:spPr>
              <a:xfrm>
                <a:off x="2802781" y="6051354"/>
                <a:ext cx="21152" cy="170360"/>
              </a:xfrm>
              <a:custGeom>
                <a:avLst/>
                <a:gdLst>
                  <a:gd name="connsiteX0" fmla="*/ 0 w 21152"/>
                  <a:gd name="connsiteY0" fmla="*/ 0 h 170360"/>
                  <a:gd name="connsiteX1" fmla="*/ 21152 w 21152"/>
                  <a:gd name="connsiteY1" fmla="*/ 0 h 170360"/>
                  <a:gd name="connsiteX2" fmla="*/ 21152 w 21152"/>
                  <a:gd name="connsiteY2" fmla="*/ 20581 h 170360"/>
                  <a:gd name="connsiteX3" fmla="*/ 0 w 21152"/>
                  <a:gd name="connsiteY3" fmla="*/ 20581 h 170360"/>
                  <a:gd name="connsiteX4" fmla="*/ 0 w 21152"/>
                  <a:gd name="connsiteY4" fmla="*/ 0 h 170360"/>
                  <a:gd name="connsiteX5" fmla="*/ 0 w 21152"/>
                  <a:gd name="connsiteY5" fmla="*/ 0 h 170360"/>
                  <a:gd name="connsiteX6" fmla="*/ 1143 w 21152"/>
                  <a:gd name="connsiteY6" fmla="*/ 46878 h 170360"/>
                  <a:gd name="connsiteX7" fmla="*/ 19437 w 21152"/>
                  <a:gd name="connsiteY7" fmla="*/ 46878 h 170360"/>
                  <a:gd name="connsiteX8" fmla="*/ 19437 w 21152"/>
                  <a:gd name="connsiteY8" fmla="*/ 170361 h 170360"/>
                  <a:gd name="connsiteX9" fmla="*/ 1143 w 21152"/>
                  <a:gd name="connsiteY9" fmla="*/ 170361 h 170360"/>
                  <a:gd name="connsiteX10" fmla="*/ 1143 w 21152"/>
                  <a:gd name="connsiteY10" fmla="*/ 46878 h 170360"/>
                  <a:gd name="connsiteX11" fmla="*/ 1143 w 21152"/>
                  <a:gd name="connsiteY11" fmla="*/ 46878 h 170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1152" h="170360">
                    <a:moveTo>
                      <a:pt x="0" y="0"/>
                    </a:moveTo>
                    <a:lnTo>
                      <a:pt x="21152" y="0"/>
                    </a:lnTo>
                    <a:lnTo>
                      <a:pt x="21152" y="20581"/>
                    </a:lnTo>
                    <a:lnTo>
                      <a:pt x="0" y="20581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1143" y="46878"/>
                    </a:moveTo>
                    <a:lnTo>
                      <a:pt x="19437" y="46878"/>
                    </a:lnTo>
                    <a:lnTo>
                      <a:pt x="19437" y="170361"/>
                    </a:lnTo>
                    <a:lnTo>
                      <a:pt x="1143" y="170361"/>
                    </a:lnTo>
                    <a:lnTo>
                      <a:pt x="1143" y="46878"/>
                    </a:lnTo>
                    <a:lnTo>
                      <a:pt x="1143" y="46878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" name="Freeform 61">
                <a:extLst>
                  <a:ext uri="{FF2B5EF4-FFF2-40B4-BE49-F238E27FC236}">
                    <a16:creationId xmlns:a16="http://schemas.microsoft.com/office/drawing/2014/main" id="{93E2B987-22DB-BF0E-E1ED-2B9925D3447E}"/>
                  </a:ext>
                </a:extLst>
              </p:cNvPr>
              <p:cNvSpPr/>
              <p:nvPr/>
            </p:nvSpPr>
            <p:spPr>
              <a:xfrm>
                <a:off x="2847944" y="6098231"/>
                <a:ext cx="123483" cy="124626"/>
              </a:xfrm>
              <a:custGeom>
                <a:avLst/>
                <a:gdLst>
                  <a:gd name="connsiteX0" fmla="*/ 0 w 123483"/>
                  <a:gd name="connsiteY0" fmla="*/ 0 h 124626"/>
                  <a:gd name="connsiteX1" fmla="*/ 20581 w 123483"/>
                  <a:gd name="connsiteY1" fmla="*/ 0 h 124626"/>
                  <a:gd name="connsiteX2" fmla="*/ 61742 w 123483"/>
                  <a:gd name="connsiteY2" fmla="*/ 102903 h 124626"/>
                  <a:gd name="connsiteX3" fmla="*/ 104046 w 123483"/>
                  <a:gd name="connsiteY3" fmla="*/ 0 h 124626"/>
                  <a:gd name="connsiteX4" fmla="*/ 123483 w 123483"/>
                  <a:gd name="connsiteY4" fmla="*/ 0 h 124626"/>
                  <a:gd name="connsiteX5" fmla="*/ 69745 w 123483"/>
                  <a:gd name="connsiteY5" fmla="*/ 124626 h 124626"/>
                  <a:gd name="connsiteX6" fmla="*/ 53738 w 123483"/>
                  <a:gd name="connsiteY6" fmla="*/ 124626 h 124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3483" h="124626">
                    <a:moveTo>
                      <a:pt x="0" y="0"/>
                    </a:moveTo>
                    <a:lnTo>
                      <a:pt x="20581" y="0"/>
                    </a:lnTo>
                    <a:lnTo>
                      <a:pt x="61742" y="102903"/>
                    </a:lnTo>
                    <a:lnTo>
                      <a:pt x="104046" y="0"/>
                    </a:lnTo>
                    <a:lnTo>
                      <a:pt x="123483" y="0"/>
                    </a:lnTo>
                    <a:lnTo>
                      <a:pt x="69745" y="124626"/>
                    </a:lnTo>
                    <a:lnTo>
                      <a:pt x="53738" y="124626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" name="Freeform 62">
                <a:extLst>
                  <a:ext uri="{FF2B5EF4-FFF2-40B4-BE49-F238E27FC236}">
                    <a16:creationId xmlns:a16="http://schemas.microsoft.com/office/drawing/2014/main" id="{BA09433C-8BB8-DF7F-AB27-A8F61AF76834}"/>
                  </a:ext>
                </a:extLst>
              </p:cNvPr>
              <p:cNvSpPr/>
              <p:nvPr/>
            </p:nvSpPr>
            <p:spPr>
              <a:xfrm>
                <a:off x="2980574" y="6095373"/>
                <a:ext cx="117194" cy="129226"/>
              </a:xfrm>
              <a:custGeom>
                <a:avLst/>
                <a:gdLst>
                  <a:gd name="connsiteX0" fmla="*/ 62313 w 117194"/>
                  <a:gd name="connsiteY0" fmla="*/ 113193 h 129226"/>
                  <a:gd name="connsiteX1" fmla="*/ 101188 w 117194"/>
                  <a:gd name="connsiteY1" fmla="*/ 95471 h 129226"/>
                  <a:gd name="connsiteX2" fmla="*/ 112621 w 117194"/>
                  <a:gd name="connsiteY2" fmla="*/ 105761 h 129226"/>
                  <a:gd name="connsiteX3" fmla="*/ 61741 w 117194"/>
                  <a:gd name="connsiteY3" fmla="*/ 129200 h 129226"/>
                  <a:gd name="connsiteX4" fmla="*/ 0 w 117194"/>
                  <a:gd name="connsiteY4" fmla="*/ 64600 h 129226"/>
                  <a:gd name="connsiteX5" fmla="*/ 59455 w 117194"/>
                  <a:gd name="connsiteY5" fmla="*/ 0 h 129226"/>
                  <a:gd name="connsiteX6" fmla="*/ 117195 w 117194"/>
                  <a:gd name="connsiteY6" fmla="*/ 65743 h 129226"/>
                  <a:gd name="connsiteX7" fmla="*/ 117195 w 117194"/>
                  <a:gd name="connsiteY7" fmla="*/ 72032 h 129226"/>
                  <a:gd name="connsiteX8" fmla="*/ 19437 w 117194"/>
                  <a:gd name="connsiteY8" fmla="*/ 72032 h 129226"/>
                  <a:gd name="connsiteX9" fmla="*/ 62313 w 117194"/>
                  <a:gd name="connsiteY9" fmla="*/ 113193 h 129226"/>
                  <a:gd name="connsiteX10" fmla="*/ 98901 w 117194"/>
                  <a:gd name="connsiteY10" fmla="*/ 57740 h 129226"/>
                  <a:gd name="connsiteX11" fmla="*/ 59455 w 117194"/>
                  <a:gd name="connsiteY11" fmla="*/ 16007 h 129226"/>
                  <a:gd name="connsiteX12" fmla="*/ 19437 w 117194"/>
                  <a:gd name="connsiteY12" fmla="*/ 57740 h 129226"/>
                  <a:gd name="connsiteX13" fmla="*/ 98901 w 117194"/>
                  <a:gd name="connsiteY13" fmla="*/ 57740 h 129226"/>
                  <a:gd name="connsiteX14" fmla="*/ 98901 w 117194"/>
                  <a:gd name="connsiteY14" fmla="*/ 57740 h 129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17194" h="129226">
                    <a:moveTo>
                      <a:pt x="62313" y="113193"/>
                    </a:moveTo>
                    <a:cubicBezTo>
                      <a:pt x="77177" y="113193"/>
                      <a:pt x="91469" y="106904"/>
                      <a:pt x="101188" y="95471"/>
                    </a:cubicBezTo>
                    <a:lnTo>
                      <a:pt x="112621" y="105761"/>
                    </a:lnTo>
                    <a:cubicBezTo>
                      <a:pt x="100044" y="121196"/>
                      <a:pt x="81179" y="129772"/>
                      <a:pt x="61741" y="129200"/>
                    </a:cubicBezTo>
                    <a:cubicBezTo>
                      <a:pt x="28012" y="129200"/>
                      <a:pt x="0" y="102903"/>
                      <a:pt x="0" y="64600"/>
                    </a:cubicBezTo>
                    <a:cubicBezTo>
                      <a:pt x="0" y="28584"/>
                      <a:pt x="25154" y="0"/>
                      <a:pt x="59455" y="0"/>
                    </a:cubicBezTo>
                    <a:cubicBezTo>
                      <a:pt x="96042" y="0"/>
                      <a:pt x="117195" y="29156"/>
                      <a:pt x="117195" y="65743"/>
                    </a:cubicBezTo>
                    <a:cubicBezTo>
                      <a:pt x="117195" y="67458"/>
                      <a:pt x="117195" y="69173"/>
                      <a:pt x="117195" y="72032"/>
                    </a:cubicBezTo>
                    <a:lnTo>
                      <a:pt x="19437" y="72032"/>
                    </a:lnTo>
                    <a:cubicBezTo>
                      <a:pt x="20009" y="95471"/>
                      <a:pt x="39446" y="113765"/>
                      <a:pt x="62313" y="113193"/>
                    </a:cubicBezTo>
                    <a:moveTo>
                      <a:pt x="98901" y="57740"/>
                    </a:moveTo>
                    <a:cubicBezTo>
                      <a:pt x="96614" y="35444"/>
                      <a:pt x="84037" y="16007"/>
                      <a:pt x="59455" y="16007"/>
                    </a:cubicBezTo>
                    <a:cubicBezTo>
                      <a:pt x="38303" y="16007"/>
                      <a:pt x="21724" y="33729"/>
                      <a:pt x="19437" y="57740"/>
                    </a:cubicBezTo>
                    <a:lnTo>
                      <a:pt x="98901" y="57740"/>
                    </a:lnTo>
                    <a:lnTo>
                      <a:pt x="98901" y="57740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E79EB4E-55A6-8A1C-6569-99B91181B7BB}"/>
                </a:ext>
              </a:extLst>
            </p:cNvPr>
            <p:cNvSpPr/>
            <p:nvPr userDrawn="1"/>
          </p:nvSpPr>
          <p:spPr>
            <a:xfrm>
              <a:off x="551442" y="6313224"/>
              <a:ext cx="2542032" cy="914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square" rtlCol="0" anchor="ctr">
              <a:noAutofit/>
            </a:bodyPr>
            <a:lstStyle/>
            <a:p>
              <a:pPr algn="l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91894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9" r:id="rId1"/>
    <p:sldLayoutId id="2147484498" r:id="rId2"/>
    <p:sldLayoutId id="2147484499" r:id="rId3"/>
    <p:sldLayoutId id="2147483836" r:id="rId4"/>
    <p:sldLayoutId id="2147484666" r:id="rId5"/>
    <p:sldLayoutId id="2147484668" r:id="rId6"/>
    <p:sldLayoutId id="2147484670" r:id="rId7"/>
    <p:sldLayoutId id="2147484671" r:id="rId8"/>
    <p:sldLayoutId id="2147484672" r:id="rId9"/>
    <p:sldLayoutId id="2147484702" r:id="rId10"/>
    <p:sldLayoutId id="2147484703" r:id="rId11"/>
    <p:sldLayoutId id="2147484704" r:id="rId12"/>
    <p:sldLayoutId id="2147484705" r:id="rId13"/>
    <p:sldLayoutId id="2147484706" r:id="rId1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accent6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360000" indent="-180000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­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540000" indent="-180000" algn="l" defTabSz="914400" rtl="0" eaLnBrk="1" latinLnBrk="0" hangingPunct="1">
        <a:lnSpc>
          <a:spcPct val="100000"/>
        </a:lnSpc>
        <a:spcBef>
          <a:spcPts val="9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720000" indent="-180000" algn="l" defTabSz="914400" rtl="0" eaLnBrk="1" latinLnBrk="0" hangingPunct="1">
        <a:lnSpc>
          <a:spcPct val="100000"/>
        </a:lnSpc>
        <a:spcBef>
          <a:spcPts val="900"/>
        </a:spcBef>
        <a:buClr>
          <a:schemeClr val="tx1"/>
        </a:buClr>
        <a:buFont typeface="Courier New" panose="02070309020205020404" pitchFamily="49" charset="0"/>
        <a:buChar char="o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900000" indent="-180000" algn="l" defTabSz="914400" rtl="0" eaLnBrk="1" latinLnBrk="0" hangingPunct="1">
        <a:lnSpc>
          <a:spcPct val="100000"/>
        </a:lnSpc>
        <a:spcBef>
          <a:spcPts val="900"/>
        </a:spcBef>
        <a:buClr>
          <a:schemeClr val="tx1"/>
        </a:buClr>
        <a:buFont typeface="Arial" panose="020B0604020202020204" pitchFamily="34" charset="0"/>
        <a:buChar char="­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540000" indent="-180000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9FCC3B"/>
          </p15:clr>
        </p15:guide>
        <p15:guide id="2" pos="3840" userDrawn="1">
          <p15:clr>
            <a:srgbClr val="9FCC3B"/>
          </p15:clr>
        </p15:guide>
        <p15:guide id="3" pos="3795" userDrawn="1">
          <p15:clr>
            <a:srgbClr val="F26B43"/>
          </p15:clr>
        </p15:guide>
        <p15:guide id="4" pos="3296" userDrawn="1">
          <p15:clr>
            <a:srgbClr val="F26B43"/>
          </p15:clr>
        </p15:guide>
        <p15:guide id="5" pos="3205" userDrawn="1">
          <p15:clr>
            <a:srgbClr val="F26B43"/>
          </p15:clr>
        </p15:guide>
        <p15:guide id="6" pos="2706" userDrawn="1">
          <p15:clr>
            <a:srgbClr val="F26B43"/>
          </p15:clr>
        </p15:guide>
        <p15:guide id="7" pos="2615" userDrawn="1">
          <p15:clr>
            <a:srgbClr val="F26B43"/>
          </p15:clr>
        </p15:guide>
        <p15:guide id="8" pos="2116" userDrawn="1">
          <p15:clr>
            <a:srgbClr val="F26B43"/>
          </p15:clr>
        </p15:guide>
        <p15:guide id="9" pos="2026" userDrawn="1">
          <p15:clr>
            <a:srgbClr val="F26B43"/>
          </p15:clr>
        </p15:guide>
        <p15:guide id="10" pos="1527" userDrawn="1">
          <p15:clr>
            <a:srgbClr val="F26B43"/>
          </p15:clr>
        </p15:guide>
        <p15:guide id="11" pos="1436" userDrawn="1">
          <p15:clr>
            <a:srgbClr val="F26B43"/>
          </p15:clr>
        </p15:guide>
        <p15:guide id="12" pos="937" userDrawn="1">
          <p15:clr>
            <a:srgbClr val="F26B43"/>
          </p15:clr>
        </p15:guide>
        <p15:guide id="13" pos="846" userDrawn="1">
          <p15:clr>
            <a:srgbClr val="F26B43"/>
          </p15:clr>
        </p15:guide>
        <p15:guide id="14" pos="347" userDrawn="1">
          <p15:clr>
            <a:srgbClr val="9FCC3B"/>
          </p15:clr>
        </p15:guide>
        <p15:guide id="15" pos="3885" userDrawn="1">
          <p15:clr>
            <a:srgbClr val="F26B43"/>
          </p15:clr>
        </p15:guide>
        <p15:guide id="16" pos="4384" userDrawn="1">
          <p15:clr>
            <a:srgbClr val="F26B43"/>
          </p15:clr>
        </p15:guide>
        <p15:guide id="17" pos="4475" userDrawn="1">
          <p15:clr>
            <a:srgbClr val="F26B43"/>
          </p15:clr>
        </p15:guide>
        <p15:guide id="18" pos="4974" userDrawn="1">
          <p15:clr>
            <a:srgbClr val="F26B43"/>
          </p15:clr>
        </p15:guide>
        <p15:guide id="19" pos="5065" userDrawn="1">
          <p15:clr>
            <a:srgbClr val="F26B43"/>
          </p15:clr>
        </p15:guide>
        <p15:guide id="20" pos="5564" userDrawn="1">
          <p15:clr>
            <a:srgbClr val="F26B43"/>
          </p15:clr>
        </p15:guide>
        <p15:guide id="21" pos="5654" userDrawn="1">
          <p15:clr>
            <a:srgbClr val="F26B43"/>
          </p15:clr>
        </p15:guide>
        <p15:guide id="22" pos="6153" userDrawn="1">
          <p15:clr>
            <a:srgbClr val="F26B43"/>
          </p15:clr>
        </p15:guide>
        <p15:guide id="23" pos="6244" userDrawn="1">
          <p15:clr>
            <a:srgbClr val="F26B43"/>
          </p15:clr>
        </p15:guide>
        <p15:guide id="24" pos="6743" userDrawn="1">
          <p15:clr>
            <a:srgbClr val="F26B43"/>
          </p15:clr>
        </p15:guide>
        <p15:guide id="25" pos="6834" userDrawn="1">
          <p15:clr>
            <a:srgbClr val="F26B43"/>
          </p15:clr>
        </p15:guide>
        <p15:guide id="26" pos="7333" userDrawn="1">
          <p15:clr>
            <a:srgbClr val="9FCC3B"/>
          </p15:clr>
        </p15:guide>
        <p15:guide id="35" orient="horz" pos="1139" userDrawn="1">
          <p15:clr>
            <a:srgbClr val="F26B43"/>
          </p15:clr>
        </p15:guide>
        <p15:guide id="41" orient="horz" pos="119" userDrawn="1">
          <p15:clr>
            <a:srgbClr val="9FCC3B"/>
          </p15:clr>
        </p15:guide>
        <p15:guide id="55" orient="horz" pos="3974" userDrawn="1">
          <p15:clr>
            <a:srgbClr val="F26B43"/>
          </p15:clr>
        </p15:guide>
        <p15:guide id="59" orient="horz" pos="4201" userDrawn="1">
          <p15:clr>
            <a:srgbClr val="9FCC3B"/>
          </p15:clr>
        </p15:guide>
        <p15:guide id="60" orient="horz" pos="459" userDrawn="1">
          <p15:clr>
            <a:srgbClr val="F26B43"/>
          </p15:clr>
        </p15:guide>
        <p15:guide id="62" orient="horz" pos="23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C114DF-A79B-6DAC-03B6-2A7D936E66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F3FAFD27-4E72-02F3-4BE5-0257CE6CCA0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50864" y="1848255"/>
            <a:ext cx="5616574" cy="2163207"/>
          </a:xfrm>
        </p:spPr>
        <p:txBody>
          <a:bodyPr/>
          <a:lstStyle/>
          <a:p>
            <a:r>
              <a:rPr lang="en-US" dirty="0"/>
              <a:t>Extracting Linked Data from Alma</a:t>
            </a:r>
            <a:endParaRPr lang="en-IN" dirty="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369CD759-B328-7738-5035-DB8F3C22AAF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50864" y="4095818"/>
            <a:ext cx="5616574" cy="430462"/>
          </a:xfrm>
        </p:spPr>
        <p:txBody>
          <a:bodyPr/>
          <a:lstStyle/>
          <a:p>
            <a:r>
              <a:rPr lang="en-IN" dirty="0"/>
              <a:t>Via APIs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91405F97-17CE-C786-AA55-F7E2713B637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en-IN" dirty="0"/>
              <a:t>Yoel Kortick | May 2026</a:t>
            </a:r>
          </a:p>
        </p:txBody>
      </p:sp>
    </p:spTree>
    <p:extLst>
      <p:ext uri="{BB962C8B-B14F-4D97-AF65-F5344CB8AC3E}">
        <p14:creationId xmlns:p14="http://schemas.microsoft.com/office/powerpoint/2010/main" val="42112004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FC18B40-6547-41EC-8A0E-1C8F40E0A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067" dirty="0"/>
              <a:t>The syntax to use APIs for Linked Data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90F34D-A7E2-4EA9-8B1A-78371A1F1C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381" y="1053995"/>
            <a:ext cx="11233248" cy="4889605"/>
          </a:xfrm>
        </p:spPr>
        <p:txBody>
          <a:bodyPr>
            <a:normAutofit/>
          </a:bodyPr>
          <a:lstStyle/>
          <a:p>
            <a:pPr>
              <a:spcBef>
                <a:spcPts val="900"/>
              </a:spcBef>
              <a:buClrTx/>
            </a:pPr>
            <a:r>
              <a:rPr lang="en-US" sz="2000" dirty="0">
                <a:solidFill>
                  <a:schemeClr val="tx1"/>
                </a:solidFill>
              </a:rPr>
              <a:t>The syntax to use APIs is as follows:</a:t>
            </a:r>
          </a:p>
          <a:p>
            <a:pPr>
              <a:spcBef>
                <a:spcPts val="900"/>
              </a:spcBef>
              <a:buClrTx/>
            </a:pPr>
            <a:endParaRPr lang="en-US" sz="2000" dirty="0">
              <a:solidFill>
                <a:schemeClr val="tx1"/>
              </a:solidFill>
            </a:endParaRPr>
          </a:p>
          <a:p>
            <a:pPr>
              <a:spcBef>
                <a:spcPts val="900"/>
              </a:spcBef>
              <a:buClrTx/>
            </a:pPr>
            <a:r>
              <a:rPr lang="en-US" sz="2000" dirty="0">
                <a:solidFill>
                  <a:schemeClr val="tx1"/>
                </a:solidFill>
              </a:rPr>
              <a:t>For format JSONLD</a:t>
            </a:r>
          </a:p>
          <a:p>
            <a:pPr lvl="1">
              <a:spcBef>
                <a:spcPts val="900"/>
              </a:spcBef>
              <a:buClrTx/>
            </a:pPr>
            <a:r>
              <a:rPr lang="en-US" sz="2000" dirty="0">
                <a:solidFill>
                  <a:schemeClr val="tx1"/>
                </a:solidFill>
              </a:rPr>
              <a:t>https://open-na.hosted.exlibrisgroup.com/alma/{Institution Code}/bibs/{MMSID}.</a:t>
            </a:r>
            <a:r>
              <a:rPr lang="en-US" sz="2000" dirty="0" err="1">
                <a:solidFill>
                  <a:schemeClr val="tx1"/>
                </a:solidFill>
              </a:rPr>
              <a:t>jsonld</a:t>
            </a:r>
            <a:endParaRPr lang="en-US" sz="2000" dirty="0">
              <a:solidFill>
                <a:schemeClr val="tx1"/>
              </a:solidFill>
            </a:endParaRPr>
          </a:p>
          <a:p>
            <a:pPr>
              <a:spcBef>
                <a:spcPts val="900"/>
              </a:spcBef>
              <a:buClrTx/>
            </a:pPr>
            <a:endParaRPr lang="en-US" sz="2000" dirty="0">
              <a:solidFill>
                <a:schemeClr val="tx1"/>
              </a:solidFill>
            </a:endParaRPr>
          </a:p>
          <a:p>
            <a:pPr>
              <a:spcBef>
                <a:spcPts val="900"/>
              </a:spcBef>
              <a:buClrTx/>
            </a:pPr>
            <a:r>
              <a:rPr lang="en-US" sz="2000" dirty="0">
                <a:solidFill>
                  <a:schemeClr val="tx1"/>
                </a:solidFill>
              </a:rPr>
              <a:t>For format BIBFRAME</a:t>
            </a:r>
          </a:p>
          <a:p>
            <a:pPr lvl="1">
              <a:spcBef>
                <a:spcPts val="900"/>
              </a:spcBef>
              <a:buClrTx/>
            </a:pPr>
            <a:r>
              <a:rPr lang="en-US" sz="2000" dirty="0">
                <a:solidFill>
                  <a:schemeClr val="tx1"/>
                </a:solidFill>
              </a:rPr>
              <a:t>https://open-na.hosted.exlibrisgroup.com/alma/{Institution Code}/bf/entity/instance/{MMSID}</a:t>
            </a:r>
          </a:p>
          <a:p>
            <a:pPr>
              <a:spcBef>
                <a:spcPts val="900"/>
              </a:spcBef>
              <a:buClrTx/>
            </a:pPr>
            <a:endParaRPr lang="en-US" sz="2000" dirty="0">
              <a:solidFill>
                <a:schemeClr val="tx1"/>
              </a:solidFill>
            </a:endParaRPr>
          </a:p>
          <a:p>
            <a:pPr>
              <a:spcBef>
                <a:spcPts val="900"/>
              </a:spcBef>
              <a:buClrTx/>
            </a:pPr>
            <a:r>
              <a:rPr lang="en-US" sz="2000" dirty="0">
                <a:solidFill>
                  <a:schemeClr val="tx1"/>
                </a:solidFill>
              </a:rPr>
              <a:t>For format RDA</a:t>
            </a:r>
          </a:p>
          <a:p>
            <a:pPr lvl="1">
              <a:spcBef>
                <a:spcPts val="900"/>
              </a:spcBef>
              <a:buClrTx/>
            </a:pPr>
            <a:r>
              <a:rPr lang="en-US" sz="2000" dirty="0">
                <a:solidFill>
                  <a:schemeClr val="tx1"/>
                </a:solidFill>
              </a:rPr>
              <a:t>https://open-na.hosted.exlibrisgroup.com/alma/{Institution Code}/</a:t>
            </a:r>
            <a:r>
              <a:rPr lang="en-US" sz="2000" dirty="0" err="1">
                <a:solidFill>
                  <a:schemeClr val="tx1"/>
                </a:solidFill>
              </a:rPr>
              <a:t>rda</a:t>
            </a:r>
            <a:r>
              <a:rPr lang="en-US" sz="2000" dirty="0">
                <a:solidFill>
                  <a:schemeClr val="tx1"/>
                </a:solidFill>
              </a:rPr>
              <a:t>/entity/manifestation/{MMSID}</a:t>
            </a:r>
          </a:p>
          <a:p>
            <a:pPr>
              <a:spcBef>
                <a:spcPts val="900"/>
              </a:spcBef>
              <a:buClrTx/>
            </a:pPr>
            <a:endParaRPr lang="en-US" sz="2000" dirty="0">
              <a:solidFill>
                <a:schemeClr val="tx1"/>
              </a:solidFill>
            </a:endParaRPr>
          </a:p>
          <a:p>
            <a:pPr>
              <a:spcBef>
                <a:spcPts val="900"/>
              </a:spcBef>
              <a:buClrTx/>
            </a:pP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3984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BA8C2E-FAA2-24DA-AD88-2EED98D7FC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D5C3C9A-6D8F-D87E-6402-A4080FC0E51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50863" y="963777"/>
            <a:ext cx="5149545" cy="2586789"/>
          </a:xfrm>
        </p:spPr>
        <p:txBody>
          <a:bodyPr/>
          <a:lstStyle/>
          <a:p>
            <a:r>
              <a:rPr lang="en-US" sz="3600" dirty="0"/>
              <a:t>The sample bibliographic records</a:t>
            </a:r>
          </a:p>
          <a:p>
            <a:endParaRPr lang="en-NL" sz="3600" dirty="0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5E06B485-4240-0655-7EFA-F1FA06B802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50689" y="6371284"/>
            <a:ext cx="990449" cy="29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5506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0EB68B-8640-69CD-8894-ECC66A7F9A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94447DB-60FF-FEBD-1B39-A12A84048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067" dirty="0"/>
              <a:t>The sample bibliographic records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AC42CDD-67CA-29D6-A714-B77FD8BEF5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7875" y="524118"/>
            <a:ext cx="7867650" cy="5715000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F6D0683-1BA3-9F78-6C25-EC2A0539322E}"/>
              </a:ext>
            </a:extLst>
          </p:cNvPr>
          <p:cNvCxnSpPr>
            <a:cxnSpLocks/>
          </p:cNvCxnSpPr>
          <p:nvPr/>
        </p:nvCxnSpPr>
        <p:spPr>
          <a:xfrm>
            <a:off x="1376200" y="611033"/>
            <a:ext cx="758140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0342A49-0194-28F2-8A9B-C294212B1D9B}"/>
              </a:ext>
            </a:extLst>
          </p:cNvPr>
          <p:cNvCxnSpPr>
            <a:cxnSpLocks/>
          </p:cNvCxnSpPr>
          <p:nvPr/>
        </p:nvCxnSpPr>
        <p:spPr>
          <a:xfrm>
            <a:off x="1376200" y="3381618"/>
            <a:ext cx="758140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795798F9-92C7-3329-01CC-9C05BFE44FAA}"/>
              </a:ext>
            </a:extLst>
          </p:cNvPr>
          <p:cNvSpPr txBox="1"/>
          <p:nvPr/>
        </p:nvSpPr>
        <p:spPr>
          <a:xfrm>
            <a:off x="571500" y="1624733"/>
            <a:ext cx="1324914" cy="31648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algn="l"/>
            <a:r>
              <a:rPr lang="en-US" sz="1600" dirty="0"/>
              <a:t>LCNAMES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70F2AAE-B7BE-3D9E-3ADF-F5600EA10E04}"/>
              </a:ext>
            </a:extLst>
          </p:cNvPr>
          <p:cNvCxnSpPr/>
          <p:nvPr/>
        </p:nvCxnSpPr>
        <p:spPr>
          <a:xfrm>
            <a:off x="3925040" y="2278565"/>
            <a:ext cx="443883" cy="0"/>
          </a:xfrm>
          <a:prstGeom prst="line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1415481-05BF-6479-42C9-2B4690942B3C}"/>
              </a:ext>
            </a:extLst>
          </p:cNvPr>
          <p:cNvCxnSpPr/>
          <p:nvPr/>
        </p:nvCxnSpPr>
        <p:spPr>
          <a:xfrm>
            <a:off x="3933918" y="3201843"/>
            <a:ext cx="443883" cy="0"/>
          </a:xfrm>
          <a:prstGeom prst="line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4B272D9-7493-FB70-D3BF-4739443469E0}"/>
              </a:ext>
            </a:extLst>
          </p:cNvPr>
          <p:cNvCxnSpPr>
            <a:cxnSpLocks/>
          </p:cNvCxnSpPr>
          <p:nvPr/>
        </p:nvCxnSpPr>
        <p:spPr>
          <a:xfrm>
            <a:off x="4368923" y="2278565"/>
            <a:ext cx="0" cy="932156"/>
          </a:xfrm>
          <a:prstGeom prst="line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1951A3F-250E-9E4F-5380-11E89BE5C80C}"/>
              </a:ext>
            </a:extLst>
          </p:cNvPr>
          <p:cNvCxnSpPr>
            <a:cxnSpLocks/>
          </p:cNvCxnSpPr>
          <p:nvPr/>
        </p:nvCxnSpPr>
        <p:spPr>
          <a:xfrm>
            <a:off x="1376200" y="1941213"/>
            <a:ext cx="0" cy="1440405"/>
          </a:xfrm>
          <a:prstGeom prst="line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31A4A747-5001-09FD-0A98-B72AD0C32D24}"/>
              </a:ext>
            </a:extLst>
          </p:cNvPr>
          <p:cNvSpPr txBox="1"/>
          <p:nvPr/>
        </p:nvSpPr>
        <p:spPr>
          <a:xfrm>
            <a:off x="5154853" y="2428163"/>
            <a:ext cx="1324914" cy="31648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algn="l"/>
            <a:r>
              <a:rPr lang="en-US" sz="1600" dirty="0"/>
              <a:t>LCSH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4D93A00-2A0C-4512-3C73-D0F0E199CE81}"/>
              </a:ext>
            </a:extLst>
          </p:cNvPr>
          <p:cNvCxnSpPr>
            <a:stCxn id="17" idx="1"/>
          </p:cNvCxnSpPr>
          <p:nvPr/>
        </p:nvCxnSpPr>
        <p:spPr>
          <a:xfrm flipH="1">
            <a:off x="4439945" y="2586403"/>
            <a:ext cx="714908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13364A7-BA04-C057-9A31-EB009201421A}"/>
              </a:ext>
            </a:extLst>
          </p:cNvPr>
          <p:cNvCxnSpPr/>
          <p:nvPr/>
        </p:nvCxnSpPr>
        <p:spPr>
          <a:xfrm>
            <a:off x="2162130" y="3459295"/>
            <a:ext cx="443883" cy="0"/>
          </a:xfrm>
          <a:prstGeom prst="line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890A69D-9B6E-033C-AE91-2300E4AED977}"/>
              </a:ext>
            </a:extLst>
          </p:cNvPr>
          <p:cNvCxnSpPr>
            <a:cxnSpLocks/>
          </p:cNvCxnSpPr>
          <p:nvPr/>
        </p:nvCxnSpPr>
        <p:spPr>
          <a:xfrm>
            <a:off x="2162130" y="3210721"/>
            <a:ext cx="443883" cy="0"/>
          </a:xfrm>
          <a:prstGeom prst="line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07F7943-4441-EC65-E953-77BB357D6370}"/>
              </a:ext>
            </a:extLst>
          </p:cNvPr>
          <p:cNvCxnSpPr>
            <a:cxnSpLocks/>
          </p:cNvCxnSpPr>
          <p:nvPr/>
        </p:nvCxnSpPr>
        <p:spPr>
          <a:xfrm flipV="1">
            <a:off x="2162129" y="3201843"/>
            <a:ext cx="1" cy="248575"/>
          </a:xfrm>
          <a:prstGeom prst="line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810FD38-C80A-E927-6B85-FACE6BB2BB60}"/>
              </a:ext>
            </a:extLst>
          </p:cNvPr>
          <p:cNvCxnSpPr/>
          <p:nvPr/>
        </p:nvCxnSpPr>
        <p:spPr>
          <a:xfrm>
            <a:off x="2163604" y="735325"/>
            <a:ext cx="443883" cy="0"/>
          </a:xfrm>
          <a:prstGeom prst="line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8B0EAE5-B1E6-1FC6-13F9-D6D8F4792E10}"/>
              </a:ext>
            </a:extLst>
          </p:cNvPr>
          <p:cNvCxnSpPr>
            <a:cxnSpLocks/>
          </p:cNvCxnSpPr>
          <p:nvPr/>
        </p:nvCxnSpPr>
        <p:spPr>
          <a:xfrm>
            <a:off x="2163604" y="486751"/>
            <a:ext cx="443883" cy="0"/>
          </a:xfrm>
          <a:prstGeom prst="line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E595EA5-B88E-0E79-A6EB-FC6012B2A658}"/>
              </a:ext>
            </a:extLst>
          </p:cNvPr>
          <p:cNvCxnSpPr>
            <a:cxnSpLocks/>
          </p:cNvCxnSpPr>
          <p:nvPr/>
        </p:nvCxnSpPr>
        <p:spPr>
          <a:xfrm flipV="1">
            <a:off x="2172485" y="486746"/>
            <a:ext cx="1" cy="248575"/>
          </a:xfrm>
          <a:prstGeom prst="line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079AF1A-DBDC-95A0-AC01-86175CC8A053}"/>
              </a:ext>
            </a:extLst>
          </p:cNvPr>
          <p:cNvCxnSpPr>
            <a:cxnSpLocks/>
          </p:cNvCxnSpPr>
          <p:nvPr/>
        </p:nvCxnSpPr>
        <p:spPr>
          <a:xfrm>
            <a:off x="1377674" y="602169"/>
            <a:ext cx="0" cy="1022564"/>
          </a:xfrm>
          <a:prstGeom prst="line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6B3B6307-B2E4-1145-FD25-CF74CD37D377}"/>
              </a:ext>
            </a:extLst>
          </p:cNvPr>
          <p:cNvSpPr txBox="1"/>
          <p:nvPr/>
        </p:nvSpPr>
        <p:spPr>
          <a:xfrm>
            <a:off x="5981700" y="3241231"/>
            <a:ext cx="1324914" cy="31648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algn="l"/>
            <a:r>
              <a:rPr lang="en-US" sz="1600" dirty="0"/>
              <a:t>MESH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B7277187-CDA9-1834-718B-22EE185B23A6}"/>
              </a:ext>
            </a:extLst>
          </p:cNvPr>
          <p:cNvCxnSpPr>
            <a:cxnSpLocks/>
            <a:stCxn id="26" idx="1"/>
          </p:cNvCxnSpPr>
          <p:nvPr/>
        </p:nvCxnSpPr>
        <p:spPr>
          <a:xfrm flipH="1">
            <a:off x="4218003" y="3399471"/>
            <a:ext cx="1763697" cy="15824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0265E2F5-D56D-32ED-C5EB-6C4DDAFBD5BA}"/>
              </a:ext>
            </a:extLst>
          </p:cNvPr>
          <p:cNvSpPr txBox="1"/>
          <p:nvPr/>
        </p:nvSpPr>
        <p:spPr>
          <a:xfrm>
            <a:off x="7490344" y="3621316"/>
            <a:ext cx="3901556" cy="31648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algn="l"/>
            <a:r>
              <a:rPr lang="en-US" sz="1600" dirty="0"/>
              <a:t>National Library of Spain (</a:t>
            </a:r>
            <a:r>
              <a:rPr lang="en-US" sz="1600" dirty="0" err="1"/>
              <a:t>SpMaBN</a:t>
            </a:r>
            <a:r>
              <a:rPr lang="en-US" sz="1600" dirty="0"/>
              <a:t>) 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F13C2E1B-C775-1112-E851-96A0E897A515}"/>
              </a:ext>
            </a:extLst>
          </p:cNvPr>
          <p:cNvCxnSpPr>
            <a:cxnSpLocks/>
            <a:stCxn id="28" idx="1"/>
          </p:cNvCxnSpPr>
          <p:nvPr/>
        </p:nvCxnSpPr>
        <p:spPr>
          <a:xfrm flipH="1">
            <a:off x="5726647" y="3779556"/>
            <a:ext cx="1763697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696E1991-3343-9F0D-4E43-713649400CB9}"/>
              </a:ext>
            </a:extLst>
          </p:cNvPr>
          <p:cNvSpPr txBox="1"/>
          <p:nvPr/>
        </p:nvSpPr>
        <p:spPr>
          <a:xfrm>
            <a:off x="7508100" y="4019254"/>
            <a:ext cx="3332645" cy="31648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algn="l"/>
            <a:r>
              <a:rPr lang="en-US" sz="1600" dirty="0"/>
              <a:t>European Union Vocabularies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95475B8E-98FD-8A3A-8F6B-E94AFB8859E2}"/>
              </a:ext>
            </a:extLst>
          </p:cNvPr>
          <p:cNvCxnSpPr>
            <a:cxnSpLocks/>
            <a:stCxn id="30" idx="1"/>
          </p:cNvCxnSpPr>
          <p:nvPr/>
        </p:nvCxnSpPr>
        <p:spPr>
          <a:xfrm flipH="1" flipV="1">
            <a:off x="5172609" y="4019254"/>
            <a:ext cx="2335491" cy="15824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349CAEA-A5AF-4165-9B8B-24363EF42F64}"/>
              </a:ext>
            </a:extLst>
          </p:cNvPr>
          <p:cNvCxnSpPr>
            <a:cxnSpLocks/>
          </p:cNvCxnSpPr>
          <p:nvPr/>
        </p:nvCxnSpPr>
        <p:spPr>
          <a:xfrm>
            <a:off x="3827385" y="4125121"/>
            <a:ext cx="1029809" cy="0"/>
          </a:xfrm>
          <a:prstGeom prst="line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9F8BF14A-9BD1-9B72-46E8-9B1AA181686E}"/>
              </a:ext>
            </a:extLst>
          </p:cNvPr>
          <p:cNvCxnSpPr>
            <a:cxnSpLocks/>
          </p:cNvCxnSpPr>
          <p:nvPr/>
        </p:nvCxnSpPr>
        <p:spPr>
          <a:xfrm>
            <a:off x="4857194" y="4125121"/>
            <a:ext cx="0" cy="445370"/>
          </a:xfrm>
          <a:prstGeom prst="line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6EAB2C5-277D-5D12-9D47-5C14171A3E41}"/>
              </a:ext>
            </a:extLst>
          </p:cNvPr>
          <p:cNvCxnSpPr>
            <a:cxnSpLocks/>
          </p:cNvCxnSpPr>
          <p:nvPr/>
        </p:nvCxnSpPr>
        <p:spPr>
          <a:xfrm>
            <a:off x="3828859" y="4570491"/>
            <a:ext cx="1029809" cy="0"/>
          </a:xfrm>
          <a:prstGeom prst="line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18F532D0-B35C-D680-26C6-73EDEF661A24}"/>
              </a:ext>
            </a:extLst>
          </p:cNvPr>
          <p:cNvCxnSpPr>
            <a:cxnSpLocks/>
          </p:cNvCxnSpPr>
          <p:nvPr/>
        </p:nvCxnSpPr>
        <p:spPr>
          <a:xfrm flipH="1" flipV="1">
            <a:off x="4863979" y="4347806"/>
            <a:ext cx="2626365" cy="38344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B743E7EA-1E3E-672F-30F0-D60B48778624}"/>
              </a:ext>
            </a:extLst>
          </p:cNvPr>
          <p:cNvSpPr txBox="1"/>
          <p:nvPr/>
        </p:nvSpPr>
        <p:spPr>
          <a:xfrm>
            <a:off x="7192685" y="5100771"/>
            <a:ext cx="2874301" cy="31648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algn="l"/>
            <a:r>
              <a:rPr lang="en-US" sz="1600" dirty="0"/>
              <a:t>Deutsche </a:t>
            </a:r>
            <a:r>
              <a:rPr lang="en-US" sz="1600" dirty="0" err="1"/>
              <a:t>Nationalbibliothek</a:t>
            </a:r>
            <a:endParaRPr lang="en-US" sz="1600" dirty="0"/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31E22901-B93F-43DD-62EF-25A963D1D244}"/>
              </a:ext>
            </a:extLst>
          </p:cNvPr>
          <p:cNvCxnSpPr>
            <a:cxnSpLocks/>
            <a:stCxn id="36" idx="1"/>
          </p:cNvCxnSpPr>
          <p:nvPr/>
        </p:nvCxnSpPr>
        <p:spPr>
          <a:xfrm flipH="1" flipV="1">
            <a:off x="4455301" y="4731249"/>
            <a:ext cx="2737384" cy="52776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4FF73225-9707-49BA-504F-3E32FAAC4199}"/>
              </a:ext>
            </a:extLst>
          </p:cNvPr>
          <p:cNvSpPr txBox="1"/>
          <p:nvPr/>
        </p:nvSpPr>
        <p:spPr>
          <a:xfrm>
            <a:off x="7283438" y="5552938"/>
            <a:ext cx="2783548" cy="31648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algn="l"/>
            <a:r>
              <a:rPr lang="en-US" sz="1600" kern="1200" dirty="0">
                <a:solidFill>
                  <a:srgbClr val="000000"/>
                </a:solidFill>
                <a:effectLst/>
                <a:latin typeface="Avenir Next LT Pro" panose="020B0504020202020204" pitchFamily="34" charset="0"/>
                <a:ea typeface="+mn-ea"/>
                <a:cs typeface="+mn-cs"/>
              </a:rPr>
              <a:t>National Library of Israel</a:t>
            </a:r>
            <a:endParaRPr lang="en-US" sz="1400" dirty="0"/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9D77123C-1EA5-9469-D407-7FA90EBCCFFD}"/>
              </a:ext>
            </a:extLst>
          </p:cNvPr>
          <p:cNvCxnSpPr>
            <a:cxnSpLocks/>
            <a:stCxn id="38" idx="1"/>
          </p:cNvCxnSpPr>
          <p:nvPr/>
        </p:nvCxnSpPr>
        <p:spPr>
          <a:xfrm flipH="1" flipV="1">
            <a:off x="4770716" y="5015860"/>
            <a:ext cx="2512722" cy="69531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B5B4B06C-CC59-E62E-EC99-C3C0B5BE5391}"/>
              </a:ext>
            </a:extLst>
          </p:cNvPr>
          <p:cNvCxnSpPr/>
          <p:nvPr/>
        </p:nvCxnSpPr>
        <p:spPr>
          <a:xfrm>
            <a:off x="2162130" y="5039520"/>
            <a:ext cx="443883" cy="0"/>
          </a:xfrm>
          <a:prstGeom prst="line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A96D668A-DC2F-F106-D3A7-DE814527A276}"/>
              </a:ext>
            </a:extLst>
          </p:cNvPr>
          <p:cNvCxnSpPr/>
          <p:nvPr/>
        </p:nvCxnSpPr>
        <p:spPr>
          <a:xfrm>
            <a:off x="2154726" y="5973154"/>
            <a:ext cx="443883" cy="0"/>
          </a:xfrm>
          <a:prstGeom prst="line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0D462CFB-E693-D78B-7860-58A3BA4E9CB9}"/>
              </a:ext>
            </a:extLst>
          </p:cNvPr>
          <p:cNvCxnSpPr>
            <a:cxnSpLocks/>
          </p:cNvCxnSpPr>
          <p:nvPr/>
        </p:nvCxnSpPr>
        <p:spPr>
          <a:xfrm flipV="1">
            <a:off x="2154726" y="5040997"/>
            <a:ext cx="0" cy="932157"/>
          </a:xfrm>
          <a:prstGeom prst="line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C3A45868-9379-989D-16E9-07EEA3FADA46}"/>
              </a:ext>
            </a:extLst>
          </p:cNvPr>
          <p:cNvSpPr txBox="1"/>
          <p:nvPr/>
        </p:nvSpPr>
        <p:spPr>
          <a:xfrm>
            <a:off x="-52155" y="4386438"/>
            <a:ext cx="2082271" cy="87257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algn="l"/>
            <a:r>
              <a:rPr lang="en-US" sz="1600" dirty="0"/>
              <a:t>Faceted Application of Subject Terminology</a:t>
            </a:r>
            <a:endParaRPr lang="en-US" sz="1200" dirty="0"/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8E6DEFC4-C1A8-0EA5-145B-E8E8432EF6A9}"/>
              </a:ext>
            </a:extLst>
          </p:cNvPr>
          <p:cNvCxnSpPr>
            <a:cxnSpLocks/>
          </p:cNvCxnSpPr>
          <p:nvPr/>
        </p:nvCxnSpPr>
        <p:spPr>
          <a:xfrm>
            <a:off x="1371683" y="5552938"/>
            <a:ext cx="758140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FAC262DB-42EE-9E52-E5C4-3AF19F750F9D}"/>
              </a:ext>
            </a:extLst>
          </p:cNvPr>
          <p:cNvCxnSpPr>
            <a:cxnSpLocks/>
          </p:cNvCxnSpPr>
          <p:nvPr/>
        </p:nvCxnSpPr>
        <p:spPr>
          <a:xfrm>
            <a:off x="1371683" y="5259009"/>
            <a:ext cx="0" cy="306517"/>
          </a:xfrm>
          <a:prstGeom prst="line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AF5C39B9-2AB5-3317-6910-0BE7D77BA579}"/>
              </a:ext>
            </a:extLst>
          </p:cNvPr>
          <p:cNvSpPr txBox="1"/>
          <p:nvPr/>
        </p:nvSpPr>
        <p:spPr>
          <a:xfrm>
            <a:off x="5981700" y="6037523"/>
            <a:ext cx="4932285" cy="31648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algn="l"/>
            <a:r>
              <a:rPr lang="en-US" sz="1600" dirty="0"/>
              <a:t>Library of Congress Genre/Form Terms vocabulary</a:t>
            </a:r>
            <a:endParaRPr lang="en-US" sz="1200" dirty="0"/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ADB2C9D5-964B-92E9-D994-3C0F36BDD858}"/>
              </a:ext>
            </a:extLst>
          </p:cNvPr>
          <p:cNvCxnSpPr>
            <a:cxnSpLocks/>
            <a:stCxn id="46" idx="1"/>
          </p:cNvCxnSpPr>
          <p:nvPr/>
        </p:nvCxnSpPr>
        <p:spPr>
          <a:xfrm flipH="1" flipV="1">
            <a:off x="4297902" y="6079029"/>
            <a:ext cx="1683798" cy="11673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9D3DF594-82F1-3731-833D-D5C7E0D4D7F1}"/>
              </a:ext>
            </a:extLst>
          </p:cNvPr>
          <p:cNvSpPr txBox="1"/>
          <p:nvPr/>
        </p:nvSpPr>
        <p:spPr>
          <a:xfrm>
            <a:off x="9340418" y="1184835"/>
            <a:ext cx="1704514" cy="756377"/>
          </a:xfrm>
          <a:prstGeom prst="rect">
            <a:avLst/>
          </a:prstGeom>
          <a:solidFill>
            <a:schemeClr val="accent3"/>
          </a:solidFill>
          <a:ln>
            <a:solidFill>
              <a:schemeClr val="accent2"/>
            </a:solidFill>
          </a:ln>
        </p:spPr>
        <p:txBody>
          <a:bodyPr wrap="square" rtlCol="0">
            <a:noAutofit/>
          </a:bodyPr>
          <a:lstStyle/>
          <a:p>
            <a:pPr algn="l"/>
            <a:r>
              <a:rPr lang="en-US" sz="1400" dirty="0"/>
              <a:t>First record:</a:t>
            </a:r>
          </a:p>
          <a:p>
            <a:pPr algn="l"/>
            <a:r>
              <a:rPr lang="en-US" sz="1400" dirty="0"/>
              <a:t>This is MMSID 99520387200121</a:t>
            </a:r>
          </a:p>
        </p:txBody>
      </p:sp>
    </p:spTree>
    <p:extLst>
      <p:ext uri="{BB962C8B-B14F-4D97-AF65-F5344CB8AC3E}">
        <p14:creationId xmlns:p14="http://schemas.microsoft.com/office/powerpoint/2010/main" val="31524970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AFFD43-6CCF-0A3E-D1B8-523462F6B0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E6B5309-5896-C827-EE70-101B1B245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067" dirty="0"/>
              <a:t>The sample bibliographic records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9550E02-C903-009A-7797-04DA45AF9C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008" y="1293300"/>
            <a:ext cx="5571754" cy="439819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BB67168-7B7E-1FCE-7A4F-EB1E8CAB9D67}"/>
              </a:ext>
            </a:extLst>
          </p:cNvPr>
          <p:cNvSpPr txBox="1"/>
          <p:nvPr/>
        </p:nvSpPr>
        <p:spPr>
          <a:xfrm>
            <a:off x="5176282" y="1135464"/>
            <a:ext cx="3405841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A heading linked to the </a:t>
            </a:r>
            <a:r>
              <a:rPr lang="en-US" sz="1800" dirty="0"/>
              <a:t>Classification Scheme NCSCLT </a:t>
            </a:r>
            <a:endParaRPr lang="en-US" dirty="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663C5BC-1C9F-4E06-92C9-26CC29AADC36}"/>
              </a:ext>
            </a:extLst>
          </p:cNvPr>
          <p:cNvCxnSpPr>
            <a:cxnSpLocks/>
          </p:cNvCxnSpPr>
          <p:nvPr/>
        </p:nvCxnSpPr>
        <p:spPr>
          <a:xfrm flipH="1" flipV="1">
            <a:off x="3325828" y="1468787"/>
            <a:ext cx="1850454" cy="1039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555104E1-D6D2-90DF-1059-23AB132B2C7A}"/>
              </a:ext>
            </a:extLst>
          </p:cNvPr>
          <p:cNvSpPr/>
          <p:nvPr/>
        </p:nvSpPr>
        <p:spPr>
          <a:xfrm>
            <a:off x="570194" y="1307739"/>
            <a:ext cx="2736304" cy="28797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E82ACDB-99F9-A3A0-3637-AB97E03AFDB5}"/>
              </a:ext>
            </a:extLst>
          </p:cNvPr>
          <p:cNvSpPr txBox="1"/>
          <p:nvPr/>
        </p:nvSpPr>
        <p:spPr>
          <a:xfrm>
            <a:off x="5184846" y="4193251"/>
            <a:ext cx="3096344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A heading linked to the </a:t>
            </a:r>
            <a:r>
              <a:rPr lang="en-US" sz="1800" dirty="0"/>
              <a:t>Subject Term LCSTT</a:t>
            </a:r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109386E-DF8F-AA46-75B3-263617A3CA69}"/>
              </a:ext>
            </a:extLst>
          </p:cNvPr>
          <p:cNvSpPr/>
          <p:nvPr/>
        </p:nvSpPr>
        <p:spPr>
          <a:xfrm>
            <a:off x="567770" y="4330340"/>
            <a:ext cx="2987087" cy="31471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9EB241E-8538-447E-525D-CEBE0E672A01}"/>
              </a:ext>
            </a:extLst>
          </p:cNvPr>
          <p:cNvSpPr txBox="1"/>
          <p:nvPr/>
        </p:nvSpPr>
        <p:spPr>
          <a:xfrm>
            <a:off x="5236216" y="5210419"/>
            <a:ext cx="3096344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A heading linked to the </a:t>
            </a:r>
            <a:r>
              <a:rPr lang="en-US" sz="1800" dirty="0"/>
              <a:t>Name Authority TWNAF </a:t>
            </a:r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83232CB-7E83-590D-D18C-AB448AE351CE}"/>
              </a:ext>
            </a:extLst>
          </p:cNvPr>
          <p:cNvSpPr/>
          <p:nvPr/>
        </p:nvSpPr>
        <p:spPr>
          <a:xfrm>
            <a:off x="570194" y="5407485"/>
            <a:ext cx="2736304" cy="28797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BD8CE1F-863E-4E5C-153A-EC49A4BA0E8F}"/>
              </a:ext>
            </a:extLst>
          </p:cNvPr>
          <p:cNvCxnSpPr>
            <a:cxnSpLocks/>
          </p:cNvCxnSpPr>
          <p:nvPr/>
        </p:nvCxnSpPr>
        <p:spPr>
          <a:xfrm flipH="1">
            <a:off x="3577619" y="4508340"/>
            <a:ext cx="1607227" cy="807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70317EA-76B9-5B51-433D-A474B9F61A5A}"/>
              </a:ext>
            </a:extLst>
          </p:cNvPr>
          <p:cNvCxnSpPr>
            <a:cxnSpLocks/>
          </p:cNvCxnSpPr>
          <p:nvPr/>
        </p:nvCxnSpPr>
        <p:spPr>
          <a:xfrm flipH="1" flipV="1">
            <a:off x="3365214" y="5545918"/>
            <a:ext cx="1850454" cy="1039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29969B94-BA9D-4265-BFCB-D3FA4545A648}"/>
              </a:ext>
            </a:extLst>
          </p:cNvPr>
          <p:cNvSpPr txBox="1"/>
          <p:nvPr/>
        </p:nvSpPr>
        <p:spPr>
          <a:xfrm>
            <a:off x="9250532" y="747834"/>
            <a:ext cx="1704514" cy="731344"/>
          </a:xfrm>
          <a:prstGeom prst="rect">
            <a:avLst/>
          </a:prstGeom>
          <a:solidFill>
            <a:schemeClr val="accent3"/>
          </a:solidFill>
          <a:ln>
            <a:solidFill>
              <a:schemeClr val="accent2"/>
            </a:solidFill>
          </a:ln>
        </p:spPr>
        <p:txBody>
          <a:bodyPr wrap="square" rtlCol="0">
            <a:noAutofit/>
          </a:bodyPr>
          <a:lstStyle/>
          <a:p>
            <a:pPr algn="l"/>
            <a:r>
              <a:rPr lang="en-US" sz="1400" dirty="0"/>
              <a:t>Second record:</a:t>
            </a:r>
          </a:p>
          <a:p>
            <a:pPr algn="l"/>
            <a:r>
              <a:rPr lang="en-US" sz="1400" dirty="0"/>
              <a:t>This is MMSID 99521087800121</a:t>
            </a:r>
          </a:p>
        </p:txBody>
      </p:sp>
    </p:spTree>
    <p:extLst>
      <p:ext uri="{BB962C8B-B14F-4D97-AF65-F5344CB8AC3E}">
        <p14:creationId xmlns:p14="http://schemas.microsoft.com/office/powerpoint/2010/main" val="1816111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E5F347-ED6B-8265-1C3E-82B7D2BF22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9A239CA-FE92-3BF3-5756-4E5D8E64B81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50863" y="963777"/>
            <a:ext cx="5149545" cy="2586789"/>
          </a:xfrm>
        </p:spPr>
        <p:txBody>
          <a:bodyPr/>
          <a:lstStyle/>
          <a:p>
            <a:r>
              <a:rPr lang="en-US" sz="3600" dirty="0"/>
              <a:t>Using the APIs</a:t>
            </a:r>
          </a:p>
          <a:p>
            <a:endParaRPr lang="en-NL" sz="3600" dirty="0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2A96C726-6448-2F52-4C51-8C0F1C3DFE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50689" y="6371284"/>
            <a:ext cx="990449" cy="29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3902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B3B824-A70F-AD4A-17A3-48021A8EEC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8394F9E-254D-3FD1-8430-0C04D915A5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067" dirty="0"/>
              <a:t>Using the APIs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7A12A5-154D-ACB6-3A68-558D57FCB2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381" y="1053995"/>
            <a:ext cx="11233248" cy="4923895"/>
          </a:xfrm>
        </p:spPr>
        <p:txBody>
          <a:bodyPr>
            <a:normAutofit/>
          </a:bodyPr>
          <a:lstStyle/>
          <a:p>
            <a:pPr>
              <a:spcBef>
                <a:spcPts val="900"/>
              </a:spcBef>
              <a:buClrTx/>
            </a:pPr>
            <a:r>
              <a:rPr lang="en-US" sz="2000" dirty="0">
                <a:solidFill>
                  <a:schemeClr val="tx1"/>
                </a:solidFill>
              </a:rPr>
              <a:t>The syntax for the first record MMSID 99520387200121 in institution EXLDEV1_INST-eu is as follows:</a:t>
            </a:r>
          </a:p>
          <a:p>
            <a:pPr>
              <a:spcBef>
                <a:spcPts val="900"/>
              </a:spcBef>
              <a:buClrTx/>
            </a:pPr>
            <a:endParaRPr lang="en-US" sz="2000" dirty="0">
              <a:solidFill>
                <a:schemeClr val="tx1"/>
              </a:solidFill>
            </a:endParaRPr>
          </a:p>
          <a:p>
            <a:pPr>
              <a:spcBef>
                <a:spcPts val="900"/>
              </a:spcBef>
              <a:buClrTx/>
            </a:pPr>
            <a:r>
              <a:rPr lang="en-US" sz="2000" dirty="0">
                <a:solidFill>
                  <a:schemeClr val="tx1"/>
                </a:solidFill>
              </a:rPr>
              <a:t>For format JSONLD</a:t>
            </a:r>
          </a:p>
          <a:p>
            <a:pPr lvl="1">
              <a:spcBef>
                <a:spcPts val="900"/>
              </a:spcBef>
              <a:buClrTx/>
            </a:pPr>
            <a:r>
              <a:rPr lang="en-US" sz="2000" dirty="0">
                <a:solidFill>
                  <a:schemeClr val="tx1"/>
                </a:solidFill>
              </a:rPr>
              <a:t>https://open-na.hosted.exlibrisgroup.com/alma/EXLDEV1_INST-eu/bibs/99520387200121.jsonld</a:t>
            </a:r>
          </a:p>
          <a:p>
            <a:pPr>
              <a:spcBef>
                <a:spcPts val="900"/>
              </a:spcBef>
              <a:buClrTx/>
            </a:pPr>
            <a:r>
              <a:rPr lang="en-US" sz="2000" dirty="0">
                <a:solidFill>
                  <a:schemeClr val="tx1"/>
                </a:solidFill>
              </a:rPr>
              <a:t>For format BIBFRAME</a:t>
            </a:r>
          </a:p>
          <a:p>
            <a:pPr lvl="1">
              <a:spcBef>
                <a:spcPts val="900"/>
              </a:spcBef>
              <a:buClrTx/>
            </a:pPr>
            <a:r>
              <a:rPr lang="en-US" sz="2000" dirty="0">
                <a:solidFill>
                  <a:schemeClr val="tx1"/>
                </a:solidFill>
              </a:rPr>
              <a:t>https://open-na.hosted.exlibrisgroup.com/alma/EXLDEV1_INST-eu/bf/entity/instance/99520387200121</a:t>
            </a:r>
          </a:p>
          <a:p>
            <a:pPr>
              <a:spcBef>
                <a:spcPts val="900"/>
              </a:spcBef>
              <a:buClrTx/>
            </a:pPr>
            <a:r>
              <a:rPr lang="en-US" sz="2000" dirty="0">
                <a:solidFill>
                  <a:schemeClr val="tx1"/>
                </a:solidFill>
              </a:rPr>
              <a:t>For format RDA</a:t>
            </a:r>
          </a:p>
          <a:p>
            <a:pPr lvl="1">
              <a:spcBef>
                <a:spcPts val="900"/>
              </a:spcBef>
              <a:buClrTx/>
            </a:pPr>
            <a:r>
              <a:rPr lang="en-US" sz="2000" dirty="0">
                <a:solidFill>
                  <a:schemeClr val="tx1"/>
                </a:solidFill>
              </a:rPr>
              <a:t>https://open-na.hosted.exlibrisgroup.com/alma/EXLDEV1_INST-eu/rda/entity/manifestation/99520387200121</a:t>
            </a:r>
          </a:p>
          <a:p>
            <a:pPr>
              <a:spcBef>
                <a:spcPts val="900"/>
              </a:spcBef>
              <a:buClrTx/>
            </a:pP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6991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7F720B-353B-41FF-E8ED-73BA7E9B0F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851AAF0-14DA-CE01-3AB8-20B01CCE8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067" dirty="0"/>
              <a:t>Using the APIs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9B8A48-CE9F-4BE9-AD50-6A8E48C1F3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381" y="1053995"/>
            <a:ext cx="11233248" cy="4923895"/>
          </a:xfrm>
        </p:spPr>
        <p:txBody>
          <a:bodyPr>
            <a:normAutofit/>
          </a:bodyPr>
          <a:lstStyle/>
          <a:p>
            <a:pPr>
              <a:spcBef>
                <a:spcPts val="900"/>
              </a:spcBef>
              <a:buClrTx/>
            </a:pPr>
            <a:r>
              <a:rPr lang="en-US" sz="2000" dirty="0">
                <a:solidFill>
                  <a:schemeClr val="tx1"/>
                </a:solidFill>
              </a:rPr>
              <a:t>The syntax for the second record MMSID </a:t>
            </a:r>
            <a:r>
              <a:rPr lang="en-US" sz="2000" dirty="0"/>
              <a:t>99521087800121</a:t>
            </a:r>
            <a:r>
              <a:rPr lang="en-US" sz="2000" dirty="0">
                <a:solidFill>
                  <a:schemeClr val="tx1"/>
                </a:solidFill>
              </a:rPr>
              <a:t> in institution EXLDEV1_INST-eu is as follows:</a:t>
            </a:r>
          </a:p>
          <a:p>
            <a:pPr>
              <a:spcBef>
                <a:spcPts val="900"/>
              </a:spcBef>
              <a:buClrTx/>
            </a:pPr>
            <a:endParaRPr lang="en-US" sz="2000" dirty="0">
              <a:solidFill>
                <a:schemeClr val="tx1"/>
              </a:solidFill>
            </a:endParaRPr>
          </a:p>
          <a:p>
            <a:pPr>
              <a:spcBef>
                <a:spcPts val="900"/>
              </a:spcBef>
              <a:buClrTx/>
            </a:pPr>
            <a:r>
              <a:rPr lang="en-US" sz="2000" dirty="0">
                <a:solidFill>
                  <a:schemeClr val="tx1"/>
                </a:solidFill>
              </a:rPr>
              <a:t>For format JSONLD</a:t>
            </a:r>
          </a:p>
          <a:p>
            <a:pPr lvl="1">
              <a:spcBef>
                <a:spcPts val="900"/>
              </a:spcBef>
              <a:buClrTx/>
            </a:pPr>
            <a:r>
              <a:rPr lang="en-US" sz="2000" dirty="0">
                <a:solidFill>
                  <a:schemeClr val="tx1"/>
                </a:solidFill>
              </a:rPr>
              <a:t>https://open-na.hosted.exlibrisgroup.com/alma/EXLDEV1_INST-eu/bibs/</a:t>
            </a:r>
            <a:r>
              <a:rPr lang="en-US" sz="2000" dirty="0"/>
              <a:t> 99521087800121</a:t>
            </a:r>
            <a:r>
              <a:rPr lang="en-US" sz="2000" dirty="0">
                <a:solidFill>
                  <a:schemeClr val="tx1"/>
                </a:solidFill>
              </a:rPr>
              <a:t>.jsonld</a:t>
            </a:r>
          </a:p>
          <a:p>
            <a:pPr>
              <a:spcBef>
                <a:spcPts val="900"/>
              </a:spcBef>
              <a:buClrTx/>
            </a:pPr>
            <a:r>
              <a:rPr lang="en-US" sz="2000" dirty="0">
                <a:solidFill>
                  <a:schemeClr val="tx1"/>
                </a:solidFill>
              </a:rPr>
              <a:t>For format BIBFRAME</a:t>
            </a:r>
          </a:p>
          <a:p>
            <a:pPr lvl="1">
              <a:spcBef>
                <a:spcPts val="900"/>
              </a:spcBef>
              <a:buClrTx/>
            </a:pPr>
            <a:r>
              <a:rPr lang="en-US" sz="2000" dirty="0">
                <a:solidFill>
                  <a:schemeClr val="tx1"/>
                </a:solidFill>
              </a:rPr>
              <a:t>https://open-na.hosted.exlibrisgroup.com/alma/EXLDEV1_INST-eu/bf/entity/instance/</a:t>
            </a:r>
            <a:r>
              <a:rPr lang="en-US" sz="2000" dirty="0"/>
              <a:t> 99521087800121</a:t>
            </a:r>
            <a:endParaRPr lang="en-US" sz="2000" dirty="0">
              <a:solidFill>
                <a:schemeClr val="tx1"/>
              </a:solidFill>
            </a:endParaRPr>
          </a:p>
          <a:p>
            <a:pPr>
              <a:spcBef>
                <a:spcPts val="900"/>
              </a:spcBef>
              <a:buClrTx/>
            </a:pPr>
            <a:r>
              <a:rPr lang="en-US" sz="2000" dirty="0">
                <a:solidFill>
                  <a:schemeClr val="tx1"/>
                </a:solidFill>
              </a:rPr>
              <a:t>For format RDA</a:t>
            </a:r>
          </a:p>
          <a:p>
            <a:pPr lvl="1">
              <a:spcBef>
                <a:spcPts val="900"/>
              </a:spcBef>
              <a:buClrTx/>
            </a:pPr>
            <a:r>
              <a:rPr lang="en-US" sz="2000" dirty="0">
                <a:solidFill>
                  <a:schemeClr val="tx1"/>
                </a:solidFill>
              </a:rPr>
              <a:t>https://open-na.hosted.exlibrisgroup.com/alma/EXLDEV1_INST-eu/rda/entity/manifestation/</a:t>
            </a:r>
            <a:r>
              <a:rPr lang="en-US" sz="2000" dirty="0"/>
              <a:t> 99521087800121</a:t>
            </a:r>
            <a:endParaRPr lang="en-US" sz="2000" dirty="0">
              <a:solidFill>
                <a:schemeClr val="tx1"/>
              </a:solidFill>
            </a:endParaRPr>
          </a:p>
          <a:p>
            <a:pPr>
              <a:spcBef>
                <a:spcPts val="900"/>
              </a:spcBef>
              <a:buClrTx/>
            </a:pP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8149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0443E4-2624-80A8-B092-0DE5A0D0B1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A03A6F2-4AA5-4116-3237-C73747C867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9251" y="772356"/>
            <a:ext cx="5973323" cy="531328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EAA3AFC-265A-6845-4F7B-7E3B990456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067" dirty="0"/>
              <a:t>Using the APIs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7C5D05-2018-4927-BE96-FA775217D81B}"/>
              </a:ext>
            </a:extLst>
          </p:cNvPr>
          <p:cNvSpPr txBox="1"/>
          <p:nvPr/>
        </p:nvSpPr>
        <p:spPr>
          <a:xfrm>
            <a:off x="4368553" y="481127"/>
            <a:ext cx="6994864" cy="559293"/>
          </a:xfrm>
          <a:prstGeom prst="rect">
            <a:avLst/>
          </a:prstGeom>
          <a:solidFill>
            <a:schemeClr val="accent3"/>
          </a:solidFill>
          <a:ln>
            <a:solidFill>
              <a:schemeClr val="accent2"/>
            </a:solidFill>
          </a:ln>
        </p:spPr>
        <p:txBody>
          <a:bodyPr wrap="square" rtlCol="0">
            <a:noAutofit/>
          </a:bodyPr>
          <a:lstStyle/>
          <a:p>
            <a:r>
              <a:rPr lang="en-US" sz="1200" dirty="0"/>
              <a:t>Here is part of the </a:t>
            </a:r>
            <a:r>
              <a:rPr lang="en-US" sz="1200" b="1" dirty="0"/>
              <a:t>first</a:t>
            </a:r>
            <a:r>
              <a:rPr lang="en-US" sz="1200" dirty="0"/>
              <a:t> record in </a:t>
            </a:r>
            <a:r>
              <a:rPr lang="en-US" sz="1200" b="1" dirty="0"/>
              <a:t>JSONLD</a:t>
            </a:r>
            <a:r>
              <a:rPr lang="en-US" sz="1200" dirty="0"/>
              <a:t> using </a:t>
            </a:r>
          </a:p>
          <a:p>
            <a:r>
              <a:rPr lang="en-US" sz="1200" dirty="0"/>
              <a:t>https://open-na.hosted.exlibrisgroup.com/alma/EXLDEV1_INST-eu/bibs/99520387200121.jsonld</a:t>
            </a:r>
          </a:p>
          <a:p>
            <a:pPr algn="l"/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9161484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06DAEF-A8F1-1B86-CCDA-26D84885FA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5A3FE85-459A-6D10-3385-E081BF3580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1088" y="604007"/>
            <a:ext cx="8005834" cy="564998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151FFBC-63F7-68C2-A304-03B12093F3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067" dirty="0"/>
              <a:t>Using the APIs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8F70121-B113-B63A-21E6-AE0F1E3FCC4A}"/>
              </a:ext>
            </a:extLst>
          </p:cNvPr>
          <p:cNvSpPr txBox="1"/>
          <p:nvPr/>
        </p:nvSpPr>
        <p:spPr>
          <a:xfrm>
            <a:off x="4505604" y="3047764"/>
            <a:ext cx="7461496" cy="559293"/>
          </a:xfrm>
          <a:prstGeom prst="rect">
            <a:avLst/>
          </a:prstGeom>
          <a:solidFill>
            <a:schemeClr val="accent3"/>
          </a:solidFill>
          <a:ln>
            <a:solidFill>
              <a:schemeClr val="accent2"/>
            </a:solidFill>
          </a:ln>
        </p:spPr>
        <p:txBody>
          <a:bodyPr wrap="square" rtlCol="0">
            <a:noAutofit/>
          </a:bodyPr>
          <a:lstStyle/>
          <a:p>
            <a:r>
              <a:rPr lang="en-US" sz="1200" dirty="0"/>
              <a:t>Here is part of the </a:t>
            </a:r>
            <a:r>
              <a:rPr lang="en-US" sz="1200" b="1" dirty="0"/>
              <a:t>first</a:t>
            </a:r>
            <a:r>
              <a:rPr lang="en-US" sz="1200" dirty="0"/>
              <a:t> record in </a:t>
            </a:r>
            <a:r>
              <a:rPr lang="en-US" sz="1200" b="1" dirty="0"/>
              <a:t>BIBFRAME</a:t>
            </a:r>
            <a:r>
              <a:rPr lang="en-US" sz="1200" dirty="0"/>
              <a:t> using </a:t>
            </a:r>
          </a:p>
          <a:p>
            <a:r>
              <a:rPr lang="en-US" sz="1200" dirty="0"/>
              <a:t>https://open-na.hosted.exlibrisgroup.com/alma/EXLDEV1_INST-eu/bf/entity/instance/99520387200121</a:t>
            </a:r>
          </a:p>
          <a:p>
            <a:pPr algn="l"/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0554030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6F2ADF-7802-EA4C-88CF-0B76A16242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5766528-5F2C-1EBD-6294-35500E1500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5329"/>
            <a:ext cx="12192000" cy="484734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00B4D06-0D91-9F56-D214-F0102F05B2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067" dirty="0"/>
              <a:t>Using the APIs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1F46752-FB0D-24F5-D2BE-F817A1934A92}"/>
              </a:ext>
            </a:extLst>
          </p:cNvPr>
          <p:cNvSpPr txBox="1"/>
          <p:nvPr/>
        </p:nvSpPr>
        <p:spPr>
          <a:xfrm>
            <a:off x="4039341" y="808031"/>
            <a:ext cx="7856738" cy="559293"/>
          </a:xfrm>
          <a:prstGeom prst="rect">
            <a:avLst/>
          </a:prstGeom>
          <a:solidFill>
            <a:schemeClr val="accent3"/>
          </a:solidFill>
          <a:ln>
            <a:solidFill>
              <a:schemeClr val="accent2"/>
            </a:solidFill>
          </a:ln>
        </p:spPr>
        <p:txBody>
          <a:bodyPr wrap="square" rtlCol="0">
            <a:noAutofit/>
          </a:bodyPr>
          <a:lstStyle/>
          <a:p>
            <a:r>
              <a:rPr lang="en-US" sz="1200" dirty="0"/>
              <a:t>Here is part of the </a:t>
            </a:r>
            <a:r>
              <a:rPr lang="en-US" sz="1200" b="1" dirty="0"/>
              <a:t>first</a:t>
            </a:r>
            <a:r>
              <a:rPr lang="en-US" sz="1200" dirty="0"/>
              <a:t> record in </a:t>
            </a:r>
            <a:r>
              <a:rPr lang="en-US" sz="1200" b="1" dirty="0"/>
              <a:t>RDA</a:t>
            </a:r>
            <a:r>
              <a:rPr lang="en-US" sz="1200" dirty="0"/>
              <a:t> using </a:t>
            </a:r>
          </a:p>
          <a:p>
            <a:r>
              <a:rPr lang="en-US" sz="1200" dirty="0"/>
              <a:t>https://open-na.hosted.exlibrisgroup.com/alma/EXLDEV1_INST-eu/rda/entity/manifestation/99520387200121</a:t>
            </a:r>
          </a:p>
        </p:txBody>
      </p:sp>
    </p:spTree>
    <p:extLst>
      <p:ext uri="{BB962C8B-B14F-4D97-AF65-F5344CB8AC3E}">
        <p14:creationId xmlns:p14="http://schemas.microsoft.com/office/powerpoint/2010/main" val="5472203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98A748-A46F-93EE-07D5-AC03F8A2EF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Text Placeholder 82">
            <a:extLst>
              <a:ext uri="{FF2B5EF4-FFF2-40B4-BE49-F238E27FC236}">
                <a16:creationId xmlns:a16="http://schemas.microsoft.com/office/drawing/2014/main" id="{F0294359-3E2F-0A3C-A52E-656D77D04D9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IN"/>
              <a:t>Agenda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E49D7228-C46C-B8B4-351E-042E5C34BC7A}"/>
              </a:ext>
            </a:extLst>
          </p:cNvPr>
          <p:cNvSpPr txBox="1">
            <a:spLocks/>
          </p:cNvSpPr>
          <p:nvPr/>
        </p:nvSpPr>
        <p:spPr>
          <a:xfrm>
            <a:off x="4484729" y="703134"/>
            <a:ext cx="7521969" cy="5089376"/>
          </a:xfrm>
        </p:spPr>
        <p:txBody>
          <a:bodyPr/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Introduction</a:t>
            </a:r>
          </a:p>
          <a:p>
            <a:r>
              <a:rPr lang="en-US" dirty="0"/>
              <a:t>The Linked Data Integration Profile</a:t>
            </a:r>
          </a:p>
          <a:p>
            <a:r>
              <a:rPr lang="en-US" dirty="0"/>
              <a:t>The syntax to use APIs for Linked Data</a:t>
            </a:r>
          </a:p>
          <a:p>
            <a:r>
              <a:rPr lang="en-US" dirty="0"/>
              <a:t>The sample bibliographic records</a:t>
            </a:r>
          </a:p>
          <a:p>
            <a:r>
              <a:rPr lang="en-US" dirty="0"/>
              <a:t>Using the APIs</a:t>
            </a:r>
          </a:p>
          <a:p>
            <a:r>
              <a:rPr lang="en-US" dirty="0"/>
              <a:t>Using the APIs in National Taiwan University</a:t>
            </a:r>
          </a:p>
          <a:p>
            <a:endParaRPr lang="en-US" dirty="0"/>
          </a:p>
          <a:p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1149468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381BEB-1A5C-08AB-7031-F6DCBD46B2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355D89C-1467-CDAD-D53A-779B87B15E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0291" y="760773"/>
            <a:ext cx="6542755" cy="531266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41B8D92-EE39-0BA1-1E57-B637E3406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067" dirty="0"/>
              <a:t>Using the APIs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0B4E42-C441-6532-6660-6597966D5247}"/>
              </a:ext>
            </a:extLst>
          </p:cNvPr>
          <p:cNvSpPr txBox="1"/>
          <p:nvPr/>
        </p:nvSpPr>
        <p:spPr>
          <a:xfrm>
            <a:off x="4368553" y="481127"/>
            <a:ext cx="6994864" cy="559293"/>
          </a:xfrm>
          <a:prstGeom prst="rect">
            <a:avLst/>
          </a:prstGeom>
          <a:solidFill>
            <a:schemeClr val="accent3"/>
          </a:solidFill>
          <a:ln>
            <a:solidFill>
              <a:schemeClr val="accent2"/>
            </a:solidFill>
          </a:ln>
        </p:spPr>
        <p:txBody>
          <a:bodyPr wrap="square" rtlCol="0">
            <a:noAutofit/>
          </a:bodyPr>
          <a:lstStyle/>
          <a:p>
            <a:r>
              <a:rPr lang="en-US" sz="1200" dirty="0"/>
              <a:t>Here is part of the </a:t>
            </a:r>
            <a:r>
              <a:rPr lang="en-US" sz="1200" b="1" dirty="0"/>
              <a:t>second</a:t>
            </a:r>
            <a:r>
              <a:rPr lang="en-US" sz="1200" dirty="0"/>
              <a:t> record in </a:t>
            </a:r>
            <a:r>
              <a:rPr lang="en-US" sz="1200" b="1" dirty="0"/>
              <a:t>JSONLD</a:t>
            </a:r>
            <a:r>
              <a:rPr lang="en-US" sz="1200" dirty="0"/>
              <a:t> using </a:t>
            </a:r>
          </a:p>
          <a:p>
            <a:r>
              <a:rPr lang="en-US" sz="1200" dirty="0"/>
              <a:t>https://open-na.hosted.exlibrisgroup.com/alma/EXLDEV1_INST-eu/bibs/99521087800121.jsonld</a:t>
            </a:r>
          </a:p>
          <a:p>
            <a:pPr algn="l"/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7541518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4942FD-DDAA-B7AF-B6B3-2ADC21DB96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A660863-BF12-2047-7FC3-B64049A076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5230"/>
            <a:ext cx="12192000" cy="532753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2BCB0FB-AF43-6F93-0271-F2E487AAFD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067" dirty="0"/>
              <a:t>Using the APIs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50F1EBD-8C7E-78C7-113A-15C86835A349}"/>
              </a:ext>
            </a:extLst>
          </p:cNvPr>
          <p:cNvSpPr txBox="1"/>
          <p:nvPr/>
        </p:nvSpPr>
        <p:spPr>
          <a:xfrm>
            <a:off x="4505604" y="3047764"/>
            <a:ext cx="7461496" cy="559293"/>
          </a:xfrm>
          <a:prstGeom prst="rect">
            <a:avLst/>
          </a:prstGeom>
          <a:solidFill>
            <a:schemeClr val="accent3"/>
          </a:solidFill>
          <a:ln>
            <a:solidFill>
              <a:schemeClr val="accent2"/>
            </a:solidFill>
          </a:ln>
        </p:spPr>
        <p:txBody>
          <a:bodyPr wrap="square" rtlCol="0">
            <a:noAutofit/>
          </a:bodyPr>
          <a:lstStyle/>
          <a:p>
            <a:r>
              <a:rPr lang="en-US" sz="1200" dirty="0"/>
              <a:t>Here is part of the </a:t>
            </a:r>
            <a:r>
              <a:rPr lang="en-US" sz="1200" b="1" dirty="0"/>
              <a:t>second</a:t>
            </a:r>
            <a:r>
              <a:rPr lang="en-US" sz="1200" dirty="0"/>
              <a:t> record in </a:t>
            </a:r>
            <a:r>
              <a:rPr lang="en-US" sz="1200" b="1" dirty="0"/>
              <a:t>BIBFRAME</a:t>
            </a:r>
            <a:r>
              <a:rPr lang="en-US" sz="1200" dirty="0"/>
              <a:t> using </a:t>
            </a:r>
          </a:p>
          <a:p>
            <a:r>
              <a:rPr lang="en-US" sz="1200" dirty="0"/>
              <a:t>https://open-na.hosted.exlibrisgroup.com/alma/EXLDEV1_INST-eu/bf/entity/instance/99521087800121</a:t>
            </a:r>
          </a:p>
          <a:p>
            <a:pPr algn="l"/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3341481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0080E4-F868-AAD0-9344-E903BCB97F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FC9F956-96E5-BAF3-71B3-7B6D91B03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067" dirty="0"/>
              <a:t>Using the APIs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416F2A6-C1E2-454C-A615-9446D70EEB38}"/>
              </a:ext>
            </a:extLst>
          </p:cNvPr>
          <p:cNvSpPr txBox="1"/>
          <p:nvPr/>
        </p:nvSpPr>
        <p:spPr>
          <a:xfrm>
            <a:off x="4039341" y="808031"/>
            <a:ext cx="7856738" cy="559293"/>
          </a:xfrm>
          <a:prstGeom prst="rect">
            <a:avLst/>
          </a:prstGeom>
          <a:solidFill>
            <a:schemeClr val="accent3"/>
          </a:solidFill>
          <a:ln>
            <a:solidFill>
              <a:schemeClr val="accent2"/>
            </a:solidFill>
          </a:ln>
        </p:spPr>
        <p:txBody>
          <a:bodyPr wrap="square" rtlCol="0">
            <a:noAutofit/>
          </a:bodyPr>
          <a:lstStyle/>
          <a:p>
            <a:r>
              <a:rPr lang="en-US" sz="1200" dirty="0"/>
              <a:t>Here is part of the </a:t>
            </a:r>
            <a:r>
              <a:rPr lang="en-US" sz="1200" b="1" dirty="0"/>
              <a:t>second</a:t>
            </a:r>
            <a:r>
              <a:rPr lang="en-US" sz="1200" dirty="0"/>
              <a:t> record in </a:t>
            </a:r>
            <a:r>
              <a:rPr lang="en-US" sz="1200" b="1" dirty="0"/>
              <a:t>RDA</a:t>
            </a:r>
            <a:r>
              <a:rPr lang="en-US" sz="1200" dirty="0"/>
              <a:t> using </a:t>
            </a:r>
          </a:p>
          <a:p>
            <a:r>
              <a:rPr lang="en-US" sz="1200" dirty="0"/>
              <a:t>https://open-na.hosted.exlibrisgroup.com/alma/EXLDEV1_INST-eu/rda/entity/manifestation/99521087800121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CA82110-2B9D-59B7-ABA0-48F31AF78A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50274"/>
            <a:ext cx="12192000" cy="415745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213029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D432BA-4C4F-626E-01BD-56924C9097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C407103-72AC-B46A-979A-550ED6B85EC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50863" y="963777"/>
            <a:ext cx="5149545" cy="2586789"/>
          </a:xfrm>
        </p:spPr>
        <p:txBody>
          <a:bodyPr/>
          <a:lstStyle/>
          <a:p>
            <a:r>
              <a:rPr lang="en-US" sz="3600" dirty="0"/>
              <a:t>Using the APIs in National Taiwan University</a:t>
            </a:r>
          </a:p>
          <a:p>
            <a:endParaRPr lang="en-NL" sz="3600" dirty="0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F27887D2-0807-7A12-299A-E2AA7BAA90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50689" y="6371284"/>
            <a:ext cx="990449" cy="29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4641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CC4842-CFC8-4347-6D43-E24DB63DFB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918C2BD-9ADA-9150-81DC-93FCA91A1C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67" dirty="0"/>
              <a:t>Using the APIs  in National Taiwan University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62E3A6-A9D4-837A-011A-3817505DC4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381" y="1053995"/>
            <a:ext cx="11233248" cy="923395"/>
          </a:xfrm>
        </p:spPr>
        <p:txBody>
          <a:bodyPr>
            <a:normAutofit/>
          </a:bodyPr>
          <a:lstStyle/>
          <a:p>
            <a:pPr>
              <a:spcBef>
                <a:spcPts val="900"/>
              </a:spcBef>
              <a:buClrTx/>
            </a:pPr>
            <a:r>
              <a:rPr lang="en-US" sz="2000" dirty="0">
                <a:solidFill>
                  <a:schemeClr val="tx1"/>
                </a:solidFill>
              </a:rPr>
              <a:t>We will now use these same APIs for MMSID 991004065369704786 at the National Taiwan University (institution code 886NTU_INST)</a:t>
            </a:r>
          </a:p>
          <a:p>
            <a:pPr>
              <a:spcBef>
                <a:spcPts val="900"/>
              </a:spcBef>
              <a:buClrTx/>
            </a:pP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9FEEACE-6FE6-72D4-BFDF-2C2AF13665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3441" y="2071498"/>
            <a:ext cx="8545118" cy="271500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567604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104EF5-7D90-C257-B969-1CA549D967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8013B1E-CA40-DEAD-161E-FEFDF9E863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67" dirty="0"/>
              <a:t>Using the APIs  in National Taiwan University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38CFF4-7F4A-F343-7F25-0997969194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381" y="1053995"/>
            <a:ext cx="11233248" cy="4923895"/>
          </a:xfrm>
        </p:spPr>
        <p:txBody>
          <a:bodyPr>
            <a:normAutofit/>
          </a:bodyPr>
          <a:lstStyle/>
          <a:p>
            <a:pPr>
              <a:spcBef>
                <a:spcPts val="900"/>
              </a:spcBef>
              <a:buClrTx/>
            </a:pPr>
            <a:r>
              <a:rPr lang="en-US" sz="2000" dirty="0">
                <a:solidFill>
                  <a:schemeClr val="tx1"/>
                </a:solidFill>
              </a:rPr>
              <a:t>The syntax will be:</a:t>
            </a:r>
          </a:p>
          <a:p>
            <a:pPr>
              <a:spcBef>
                <a:spcPts val="900"/>
              </a:spcBef>
              <a:buClrTx/>
            </a:pPr>
            <a:r>
              <a:rPr lang="en-US" sz="2000" dirty="0">
                <a:solidFill>
                  <a:schemeClr val="tx1"/>
                </a:solidFill>
              </a:rPr>
              <a:t>For format JSONLD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https://open-na.hosted.exlibrisgroup.com/alma/</a:t>
            </a:r>
            <a:r>
              <a:rPr lang="en-US" sz="2000" dirty="0">
                <a:highlight>
                  <a:srgbClr val="FFFF00"/>
                </a:highlight>
              </a:rPr>
              <a:t>886NTU_INST</a:t>
            </a:r>
            <a:r>
              <a:rPr lang="en-US" sz="2000" dirty="0"/>
              <a:t>/bibs/</a:t>
            </a:r>
            <a:r>
              <a:rPr lang="en-US" sz="2000" dirty="0">
                <a:highlight>
                  <a:srgbClr val="FFFF00"/>
                </a:highlight>
              </a:rPr>
              <a:t>991004065369704786</a:t>
            </a:r>
            <a:r>
              <a:rPr lang="en-US" sz="2000" dirty="0"/>
              <a:t>.jsonld</a:t>
            </a:r>
          </a:p>
          <a:p>
            <a:pPr>
              <a:spcBef>
                <a:spcPts val="900"/>
              </a:spcBef>
              <a:buClrTx/>
            </a:pPr>
            <a:r>
              <a:rPr lang="en-US" sz="2000" dirty="0">
                <a:solidFill>
                  <a:schemeClr val="tx1"/>
                </a:solidFill>
              </a:rPr>
              <a:t>For format BIBFRAME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https://open-na.hosted.exlibrisgroup.com/alma/</a:t>
            </a:r>
            <a:r>
              <a:rPr lang="en-US" sz="2000" dirty="0">
                <a:highlight>
                  <a:srgbClr val="FFFF00"/>
                </a:highlight>
              </a:rPr>
              <a:t>886NTU_INST</a:t>
            </a:r>
            <a:r>
              <a:rPr lang="en-US" sz="2000" dirty="0"/>
              <a:t>/bf/entity/instance/</a:t>
            </a:r>
            <a:r>
              <a:rPr lang="en-US" sz="2000" dirty="0">
                <a:highlight>
                  <a:srgbClr val="FFFF00"/>
                </a:highlight>
              </a:rPr>
              <a:t>991004065369704786</a:t>
            </a:r>
            <a:r>
              <a:rPr lang="en-US" sz="2000" dirty="0"/>
              <a:t> </a:t>
            </a:r>
          </a:p>
          <a:p>
            <a:pPr>
              <a:spcBef>
                <a:spcPts val="900"/>
              </a:spcBef>
              <a:buClrTx/>
            </a:pPr>
            <a:r>
              <a:rPr lang="en-US" sz="2000" dirty="0">
                <a:solidFill>
                  <a:schemeClr val="tx1"/>
                </a:solidFill>
              </a:rPr>
              <a:t>For format RDA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https://open-na.hosted.exlibrisgroup.com/alma/</a:t>
            </a:r>
            <a:r>
              <a:rPr lang="en-US" sz="2000" dirty="0">
                <a:highlight>
                  <a:srgbClr val="FFFF00"/>
                </a:highlight>
              </a:rPr>
              <a:t>886NTU_INST</a:t>
            </a:r>
            <a:r>
              <a:rPr lang="en-US" sz="2000" dirty="0"/>
              <a:t>/rda/entity/manifestation/</a:t>
            </a:r>
            <a:r>
              <a:rPr lang="en-US" sz="2000" dirty="0">
                <a:highlight>
                  <a:srgbClr val="FFFF00"/>
                </a:highlight>
              </a:rPr>
              <a:t>991004065369704786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5326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ECA73A-E857-4852-64D0-8B5F325CF6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D255DB2-3F0B-E76D-E91A-3C7B2B9001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2801" y="754380"/>
            <a:ext cx="7297022" cy="534924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84B81B0-A75A-9723-66AD-6996A3A4BD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67" dirty="0"/>
              <a:t>Using the APIs  in National Taiwan University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96A81BD-260B-7DC7-9A0F-5374B33638C1}"/>
              </a:ext>
            </a:extLst>
          </p:cNvPr>
          <p:cNvSpPr txBox="1"/>
          <p:nvPr/>
        </p:nvSpPr>
        <p:spPr>
          <a:xfrm>
            <a:off x="4769306" y="2643856"/>
            <a:ext cx="7119892" cy="559293"/>
          </a:xfrm>
          <a:prstGeom prst="rect">
            <a:avLst/>
          </a:prstGeom>
          <a:solidFill>
            <a:schemeClr val="accent3"/>
          </a:solidFill>
          <a:ln>
            <a:solidFill>
              <a:schemeClr val="accent2"/>
            </a:solidFill>
          </a:ln>
        </p:spPr>
        <p:txBody>
          <a:bodyPr wrap="square" rtlCol="0">
            <a:noAutofit/>
          </a:bodyPr>
          <a:lstStyle/>
          <a:p>
            <a:r>
              <a:rPr lang="en-US" sz="1200" b="1" dirty="0"/>
              <a:t>JSONLD</a:t>
            </a:r>
            <a:r>
              <a:rPr lang="en-US" sz="1200" dirty="0"/>
              <a:t> </a:t>
            </a:r>
          </a:p>
          <a:p>
            <a:r>
              <a:rPr lang="en-US" sz="1200" dirty="0"/>
              <a:t>https://open-na.hosted.exlibrisgroup.com/alma/886NTU_INST/bibs/991004065369704786.jsonld</a:t>
            </a:r>
          </a:p>
          <a:p>
            <a:pPr algn="l"/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6572797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C6988F-B565-FBBD-CE4E-CAC54E5D44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6773A0C-78E6-17D4-F55C-3D1354680D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0290" y="861972"/>
            <a:ext cx="7194526" cy="535283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8AA161A-4000-D9EC-61F1-4E1A87BDA7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67" dirty="0"/>
              <a:t>Using the APIs  in National Taiwan University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6029A17-3194-CADD-DF52-F5B2066CABA9}"/>
              </a:ext>
            </a:extLst>
          </p:cNvPr>
          <p:cNvSpPr txBox="1"/>
          <p:nvPr/>
        </p:nvSpPr>
        <p:spPr>
          <a:xfrm>
            <a:off x="4392976" y="582325"/>
            <a:ext cx="7573393" cy="559293"/>
          </a:xfrm>
          <a:prstGeom prst="rect">
            <a:avLst/>
          </a:prstGeom>
          <a:solidFill>
            <a:schemeClr val="accent3"/>
          </a:solidFill>
          <a:ln>
            <a:solidFill>
              <a:schemeClr val="accent2"/>
            </a:solidFill>
          </a:ln>
        </p:spPr>
        <p:txBody>
          <a:bodyPr wrap="square" rtlCol="0">
            <a:noAutofit/>
          </a:bodyPr>
          <a:lstStyle/>
          <a:p>
            <a:r>
              <a:rPr lang="en-US" sz="1200" b="1" dirty="0"/>
              <a:t>BIBFRAME</a:t>
            </a:r>
            <a:r>
              <a:rPr lang="en-US" sz="1200" dirty="0"/>
              <a:t>  </a:t>
            </a:r>
          </a:p>
          <a:p>
            <a:r>
              <a:rPr lang="en-US" sz="1200" dirty="0"/>
              <a:t>https://open-na.hosted.exlibrisgroup.com/alma/886NTU_INST/bf/entity/instance/991004065369704786</a:t>
            </a:r>
          </a:p>
        </p:txBody>
      </p:sp>
    </p:spTree>
    <p:extLst>
      <p:ext uri="{BB962C8B-B14F-4D97-AF65-F5344CB8AC3E}">
        <p14:creationId xmlns:p14="http://schemas.microsoft.com/office/powerpoint/2010/main" val="19683346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BEB0AD-9C3E-EDF0-23FD-412F42A970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530390B-C055-51CB-1613-F23743871B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2672"/>
            <a:ext cx="12192000" cy="439265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B688721-670F-E479-5CCF-CF1521A00F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67" dirty="0"/>
              <a:t>Using the APIs  in National Taiwan University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C9C6AE3-7C17-38C6-C225-16B8BF7E4B28}"/>
              </a:ext>
            </a:extLst>
          </p:cNvPr>
          <p:cNvSpPr txBox="1"/>
          <p:nvPr/>
        </p:nvSpPr>
        <p:spPr>
          <a:xfrm>
            <a:off x="2512381" y="865762"/>
            <a:ext cx="9340049" cy="559293"/>
          </a:xfrm>
          <a:prstGeom prst="rect">
            <a:avLst/>
          </a:prstGeom>
          <a:solidFill>
            <a:schemeClr val="accent3"/>
          </a:solidFill>
          <a:ln>
            <a:solidFill>
              <a:schemeClr val="accent2"/>
            </a:solidFill>
          </a:ln>
        </p:spPr>
        <p:txBody>
          <a:bodyPr wrap="square" rtlCol="0">
            <a:noAutofit/>
          </a:bodyPr>
          <a:lstStyle/>
          <a:p>
            <a:r>
              <a:rPr lang="en-US" sz="1400" b="1" dirty="0"/>
              <a:t>RDA</a:t>
            </a:r>
            <a:endParaRPr lang="en-US" sz="1400" dirty="0"/>
          </a:p>
          <a:p>
            <a:r>
              <a:rPr lang="en-US" sz="1400" dirty="0"/>
              <a:t>https://open-na.hosted.exlibrisgroup.com/alma/886NTU_INST/rda/entity/manifestation/991004065369704786</a:t>
            </a:r>
          </a:p>
        </p:txBody>
      </p:sp>
    </p:spTree>
    <p:extLst>
      <p:ext uri="{BB962C8B-B14F-4D97-AF65-F5344CB8AC3E}">
        <p14:creationId xmlns:p14="http://schemas.microsoft.com/office/powerpoint/2010/main" val="10018657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C8371B4-3764-C3E2-C00D-34E713C1993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/>
              <a:t>Thank You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33B34A-884F-56BA-4FCB-3C21D0F1794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0A9F17-407C-C393-8CD0-E1AB3817F1A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581028-6574-F81E-E45A-88B0A38C525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830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757DBC-C09C-7723-1737-2C85E1EC4B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1AE2848-79FA-4BA4-235F-C050D4983D6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z="3600" dirty="0"/>
              <a:t>Introduction</a:t>
            </a:r>
            <a:endParaRPr lang="en-NL" sz="3600" dirty="0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ED42B996-4E3E-EA73-612A-BF80DE9889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50689" y="6371284"/>
            <a:ext cx="990449" cy="29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3520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FBB328-A275-0CEC-14A2-F397C3F5C1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CB85309-09C3-9CC4-15D2-4AAD2E038F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Introduction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2CC933-1727-D6AD-329D-9CD2BF9621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381" y="1028736"/>
            <a:ext cx="11233248" cy="1782558"/>
          </a:xfrm>
        </p:spPr>
        <p:txBody>
          <a:bodyPr>
            <a:normAutofit/>
          </a:bodyPr>
          <a:lstStyle/>
          <a:p>
            <a:pPr marL="285750" indent="-285750"/>
            <a:r>
              <a:rPr lang="en-US" sz="2000" dirty="0"/>
              <a:t>Linked data can be extracted from Alma via APIs and via the general publishing profile (see separate presentation regarding the general publishing profile)</a:t>
            </a:r>
          </a:p>
          <a:p>
            <a:pPr marL="285750" indent="-285750"/>
            <a:r>
              <a:rPr lang="en-US" sz="2000" dirty="0"/>
              <a:t>After extracting the data, it can be used in discovery for aiding the user. </a:t>
            </a:r>
          </a:p>
        </p:txBody>
      </p:sp>
    </p:spTree>
    <p:extLst>
      <p:ext uri="{BB962C8B-B14F-4D97-AF65-F5344CB8AC3E}">
        <p14:creationId xmlns:p14="http://schemas.microsoft.com/office/powerpoint/2010/main" val="2548657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9659E6-24B5-BD5A-F13B-424836C698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0426114-4248-B816-7A51-C273DA309FD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z="3600" dirty="0"/>
              <a:t>The Linked Data Integration Profile</a:t>
            </a:r>
            <a:endParaRPr lang="en-NL" sz="3600" dirty="0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301F38DF-F934-1264-F97D-2ECBCABC1F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50689" y="6371284"/>
            <a:ext cx="990449" cy="29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5278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FC18B40-6547-41EC-8A0E-1C8F40E0A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200" dirty="0"/>
              <a:t>The Linked Data Integration Profile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90F34D-A7E2-4EA9-8B1A-78371A1F1C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381" y="1028736"/>
            <a:ext cx="11233248" cy="1536169"/>
          </a:xfrm>
        </p:spPr>
        <p:txBody>
          <a:bodyPr>
            <a:normAutofit lnSpcReduction="10000"/>
          </a:bodyPr>
          <a:lstStyle/>
          <a:p>
            <a:pPr>
              <a:spcBef>
                <a:spcPts val="900"/>
              </a:spcBef>
              <a:buClrTx/>
            </a:pPr>
            <a:r>
              <a:rPr lang="en-US" sz="2000" dirty="0">
                <a:solidFill>
                  <a:schemeClr val="tx1"/>
                </a:solidFill>
              </a:rPr>
              <a:t>To use the APIs for linked data a Linked Data integration profile must be set to active.</a:t>
            </a:r>
          </a:p>
          <a:p>
            <a:pPr>
              <a:spcBef>
                <a:spcPts val="900"/>
              </a:spcBef>
              <a:buClrTx/>
            </a:pPr>
            <a:r>
              <a:rPr lang="en-US" sz="2000" dirty="0">
                <a:solidFill>
                  <a:schemeClr val="tx1"/>
                </a:solidFill>
              </a:rPr>
              <a:t>See also “To configure the linked data integration profile for your institution” at Linked Data.</a:t>
            </a:r>
          </a:p>
          <a:p>
            <a:pPr>
              <a:spcBef>
                <a:spcPts val="900"/>
              </a:spcBef>
              <a:buClrTx/>
            </a:pPr>
            <a:r>
              <a:rPr lang="en-US" sz="2000" dirty="0">
                <a:solidFill>
                  <a:schemeClr val="tx1"/>
                </a:solidFill>
              </a:rPr>
              <a:t>The integration profile is accessed at “Configuration &gt; General &gt; External Systems &gt; Integration Profiles”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1586BE-F1C1-1ED8-0273-617687903E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31669"/>
            <a:ext cx="12192000" cy="278330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C8A01DC-6A56-AF27-0544-0275DDAA74DD}"/>
              </a:ext>
            </a:extLst>
          </p:cNvPr>
          <p:cNvSpPr/>
          <p:nvPr/>
        </p:nvSpPr>
        <p:spPr>
          <a:xfrm>
            <a:off x="1337310" y="4171950"/>
            <a:ext cx="857250" cy="36576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ln w="28575">
                <a:noFill/>
              </a:ln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21553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FC18B40-6547-41EC-8A0E-1C8F40E0A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200" dirty="0"/>
              <a:t>The Linked Data Integration Profile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90F34D-A7E2-4EA9-8B1A-78371A1F1C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381" y="1028735"/>
            <a:ext cx="11233248" cy="1668745"/>
          </a:xfrm>
        </p:spPr>
        <p:txBody>
          <a:bodyPr>
            <a:normAutofit/>
          </a:bodyPr>
          <a:lstStyle/>
          <a:p>
            <a:pPr>
              <a:spcBef>
                <a:spcPts val="900"/>
              </a:spcBef>
              <a:buClrTx/>
            </a:pPr>
            <a:r>
              <a:rPr lang="en-US" sz="2000" dirty="0">
                <a:solidFill>
                  <a:schemeClr val="tx1"/>
                </a:solidFill>
              </a:rPr>
              <a:t>If you do not yet have an integration profile of type Linked Data, you can add a new profile from “Configuration &gt; General &gt; External Systems &gt; Integration Profiles”</a:t>
            </a:r>
          </a:p>
          <a:p>
            <a:pPr>
              <a:spcBef>
                <a:spcPts val="900"/>
              </a:spcBef>
              <a:buClrTx/>
            </a:pP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255EC36-263D-DC50-D068-86CDEE18ED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83414"/>
            <a:ext cx="12192000" cy="228345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ED5C20C-4FD3-39AE-71D1-85D96C4195F3}"/>
              </a:ext>
            </a:extLst>
          </p:cNvPr>
          <p:cNvSpPr/>
          <p:nvPr/>
        </p:nvSpPr>
        <p:spPr>
          <a:xfrm>
            <a:off x="719089" y="4571803"/>
            <a:ext cx="1890946" cy="26763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339599F-D6E4-4A61-7EB7-BF8949F195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32207"/>
            <a:ext cx="12192000" cy="77315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ABD70E8-E442-BBD1-04D5-EE1FA20F21B0}"/>
              </a:ext>
            </a:extLst>
          </p:cNvPr>
          <p:cNvSpPr/>
          <p:nvPr/>
        </p:nvSpPr>
        <p:spPr>
          <a:xfrm>
            <a:off x="10564427" y="2674392"/>
            <a:ext cx="978749" cy="21972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BCAB43A-5D75-3DE5-23AA-9FF4061A3FF3}"/>
              </a:ext>
            </a:extLst>
          </p:cNvPr>
          <p:cNvSpPr txBox="1"/>
          <p:nvPr/>
        </p:nvSpPr>
        <p:spPr>
          <a:xfrm>
            <a:off x="6613864" y="4873840"/>
            <a:ext cx="3826274" cy="1615332"/>
          </a:xfrm>
          <a:prstGeom prst="rect">
            <a:avLst/>
          </a:prstGeom>
          <a:solidFill>
            <a:schemeClr val="accent3"/>
          </a:solidFill>
          <a:ln>
            <a:solidFill>
              <a:schemeClr val="accent2"/>
            </a:solidFill>
          </a:ln>
        </p:spPr>
        <p:txBody>
          <a:bodyPr wrap="square" rtlCol="0">
            <a:no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dirty="0"/>
              <a:t>Under Code, enter a unique code for the new integration type.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dirty="0"/>
              <a:t>Under Name, enter a unique name for the new integration type.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dirty="0"/>
              <a:t>Under Integration Type, select Linked Data.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dirty="0"/>
              <a:t>Click “Next”</a:t>
            </a:r>
          </a:p>
          <a:p>
            <a:pPr algn="l"/>
            <a:endParaRPr lang="en-US" sz="16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F83D93B-F7EF-C9A8-F1FF-CBDBAA506680}"/>
              </a:ext>
            </a:extLst>
          </p:cNvPr>
          <p:cNvSpPr/>
          <p:nvPr/>
        </p:nvSpPr>
        <p:spPr>
          <a:xfrm>
            <a:off x="11722200" y="3686446"/>
            <a:ext cx="469800" cy="34401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97095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58D010-3C53-ED2B-5C1A-8B5DCB5442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743FC18-9553-A5C4-D31D-1EF4BA6CE5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75617"/>
            <a:ext cx="12192000" cy="250676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5397157-5188-9834-4F96-9DE156F76AE5}"/>
              </a:ext>
            </a:extLst>
          </p:cNvPr>
          <p:cNvSpPr/>
          <p:nvPr/>
        </p:nvSpPr>
        <p:spPr>
          <a:xfrm>
            <a:off x="11704444" y="2301532"/>
            <a:ext cx="469800" cy="34401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AD99E79-6F78-3E4F-2455-5914C0BF2E36}"/>
              </a:ext>
            </a:extLst>
          </p:cNvPr>
          <p:cNvSpPr/>
          <p:nvPr/>
        </p:nvSpPr>
        <p:spPr>
          <a:xfrm>
            <a:off x="1299815" y="3256991"/>
            <a:ext cx="875213" cy="34401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BEEA837-6BC7-E781-F486-45C8A29F45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200" dirty="0"/>
              <a:t>The Linked Data Integration Profile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14EB7F-E782-DDEB-0CC2-E2D9D14BC0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381" y="1028735"/>
            <a:ext cx="11233248" cy="1668745"/>
          </a:xfrm>
        </p:spPr>
        <p:txBody>
          <a:bodyPr>
            <a:normAutofit/>
          </a:bodyPr>
          <a:lstStyle/>
          <a:p>
            <a:pPr>
              <a:spcBef>
                <a:spcPts val="900"/>
              </a:spcBef>
              <a:buClrTx/>
            </a:pPr>
            <a:r>
              <a:rPr lang="en-US" sz="2000" dirty="0">
                <a:solidFill>
                  <a:schemeClr val="tx1"/>
                </a:solidFill>
              </a:rPr>
              <a:t>Select “Active” and “Save”</a:t>
            </a:r>
          </a:p>
          <a:p>
            <a:pPr>
              <a:spcBef>
                <a:spcPts val="900"/>
              </a:spcBef>
              <a:buClrTx/>
            </a:pP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1865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1915BE-0AB4-328C-3DCA-2F36925A69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402F8B6-23A4-1A64-DC80-837108A7069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50864" y="963777"/>
            <a:ext cx="5061996" cy="2586789"/>
          </a:xfrm>
        </p:spPr>
        <p:txBody>
          <a:bodyPr/>
          <a:lstStyle/>
          <a:p>
            <a:r>
              <a:rPr lang="en-US" sz="3600" dirty="0"/>
              <a:t>The syntax to use APIs for Linked Data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A51B4C32-8C43-D4EA-3D91-0940E14B5C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50689" y="6371284"/>
            <a:ext cx="990449" cy="29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956800"/>
      </p:ext>
    </p:extLst>
  </p:cSld>
  <p:clrMapOvr>
    <a:masterClrMapping/>
  </p:clrMapOvr>
</p:sld>
</file>

<file path=ppt/theme/theme1.xml><?xml version="1.0" encoding="utf-8"?>
<a:theme xmlns:a="http://schemas.openxmlformats.org/drawingml/2006/main" name="Device Layouts - Light">
  <a:themeElements>
    <a:clrScheme name="Custom 44">
      <a:dk1>
        <a:sysClr val="windowText" lastClr="000000"/>
      </a:dk1>
      <a:lt1>
        <a:sysClr val="window" lastClr="FFFFFF"/>
      </a:lt1>
      <a:dk2>
        <a:srgbClr val="2A2B2D"/>
      </a:dk2>
      <a:lt2>
        <a:srgbClr val="5E33BF"/>
      </a:lt2>
      <a:accent1>
        <a:srgbClr val="93FF9E"/>
      </a:accent1>
      <a:accent2>
        <a:srgbClr val="B175E1"/>
      </a:accent2>
      <a:accent3>
        <a:srgbClr val="F0FE4F"/>
      </a:accent3>
      <a:accent4>
        <a:srgbClr val="EA5564"/>
      </a:accent4>
      <a:accent5>
        <a:srgbClr val="18A381"/>
      </a:accent5>
      <a:accent6>
        <a:srgbClr val="5E33BF"/>
      </a:accent6>
      <a:hlink>
        <a:srgbClr val="000000"/>
      </a:hlink>
      <a:folHlink>
        <a:srgbClr val="EA5564"/>
      </a:folHlink>
    </a:clrScheme>
    <a:fontScheme name="Clarivate">
      <a:majorFont>
        <a:latin typeface="Avenir Next LT Pro Demi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28575">
          <a:solidFill>
            <a:srgbClr val="FF0000"/>
          </a:solidFill>
        </a:ln>
      </a:spPr>
      <a:bodyPr wrap="square" rtlCol="0" anchor="ctr">
        <a:noAutofit/>
      </a:bodyPr>
      <a:lstStyle>
        <a:defPPr algn="l">
          <a:defRPr>
            <a:ln w="28575">
              <a:noFill/>
            </a:ln>
            <a:solidFill>
              <a:schemeClr val="tx1"/>
            </a:solidFill>
          </a:defRPr>
        </a:defPPr>
      </a:lstStyle>
    </a:spDef>
    <a:lnDef>
      <a:spPr>
        <a:ln w="28575">
          <a:solidFill>
            <a:srgbClr val="FF0000"/>
          </a:solidFill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solidFill>
          <a:schemeClr val="bg1"/>
        </a:solidFill>
        <a:ln>
          <a:solidFill>
            <a:schemeClr val="accent2"/>
          </a:solidFill>
        </a:ln>
      </a:spPr>
      <a:bodyPr wrap="square" rtlCol="0">
        <a:noAutofit/>
      </a:bodyPr>
      <a:lstStyle>
        <a:defPPr algn="l"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Clarivate Template EXTENDED V13.pptx" id="{94F85648-5CC4-4711-8DE0-D0E6C3AC3E86}" vid="{7612EC0F-7FD5-42AD-8101-640EEB24718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1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9FF4589A-FC63-42C6-882A-5A5786AA1398}">
  <we:reference id="wa104381063" version="1.0.0.1" store="en-US" storeType="OMEX"/>
  <we:alternateReferences>
    <we:reference id="WA104381063" version="1.0.0.1" store="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B8D2AD3E9273E41BC42A9C7E29C5745" ma:contentTypeVersion="11" ma:contentTypeDescription="Create a new document." ma:contentTypeScope="" ma:versionID="18d1025dd3c185886adc2705fa69501f">
  <xsd:schema xmlns:xsd="http://www.w3.org/2001/XMLSchema" xmlns:xs="http://www.w3.org/2001/XMLSchema" xmlns:p="http://schemas.microsoft.com/office/2006/metadata/properties" xmlns:ns1="http://schemas.microsoft.com/sharepoint/v3" xmlns:ns2="1ee16b87-d06b-4acc-bab3-ebea1d9e5ffa" xmlns:ns3="15b4db40-66c5-4774-a7a4-592c47258125" xmlns:ns4="a82fdb6e-c179-430d-8182-68f5a58a7fb4" xmlns:ns5="cec4d0f3-197b-4313-9bcc-a9a9b4711ab2" xmlns:ns6="d970c9ed-be0d-4385-ae12-bba36a1d31bb" targetNamespace="http://schemas.microsoft.com/office/2006/metadata/properties" ma:root="true" ma:fieldsID="46b2552d55fc9df1c89fd429ae376416" ns1:_="" ns2:_="" ns3:_="" ns4:_="" ns5:_="" ns6:_="">
    <xsd:import namespace="http://schemas.microsoft.com/sharepoint/v3"/>
    <xsd:import namespace="1ee16b87-d06b-4acc-bab3-ebea1d9e5ffa"/>
    <xsd:import namespace="15b4db40-66c5-4774-a7a4-592c47258125"/>
    <xsd:import namespace="a82fdb6e-c179-430d-8182-68f5a58a7fb4"/>
    <xsd:import namespace="cec4d0f3-197b-4313-9bcc-a9a9b4711ab2"/>
    <xsd:import namespace="d970c9ed-be0d-4385-ae12-bba36a1d31b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4:Image" minOccurs="0"/>
                <xsd:element ref="ns1:_ip_UnifiedCompliancePolicyProperties" minOccurs="0"/>
                <xsd:element ref="ns1:_ip_UnifiedCompliancePolicyUIAction" minOccurs="0"/>
                <xsd:element ref="ns5:lcf76f155ced4ddcb4097134ff3c332f" minOccurs="0"/>
                <xsd:element ref="ns6:TaxCatchAll" minOccurs="0"/>
                <xsd:element ref="ns5:Timestamp" minOccurs="0"/>
                <xsd:element ref="ns5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2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3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e16b87-d06b-4acc-bab3-ebea1d9e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7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8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b4db40-66c5-4774-a7a4-592c47258125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2fdb6e-c179-430d-8182-68f5a58a7fb4" elementFormDefault="qualified">
    <xsd:import namespace="http://schemas.microsoft.com/office/2006/documentManagement/types"/>
    <xsd:import namespace="http://schemas.microsoft.com/office/infopath/2007/PartnerControls"/>
    <xsd:element name="Image" ma:index="20" nillable="true" ma:displayName="Image" ma:format="Thumbnail" ma:internalName="Imag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c4d0f3-197b-4313-9bcc-a9a9b4711ab2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25" nillable="true" ma:taxonomy="true" ma:internalName="lcf76f155ced4ddcb4097134ff3c332f" ma:taxonomyFieldName="MediaServiceImageTags" ma:displayName="Image Tags" ma:readOnly="false" ma:fieldId="{5cf76f15-5ced-4ddc-b409-7134ff3c332f}" ma:taxonomyMulti="true" ma:sspId="3a12c3c9-0c32-41ec-8727-1f7e712bea8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Timestamp" ma:index="27" nillable="true" ma:displayName="Timestamp" ma:format="DateOnly" ma:internalName="Timestamp">
      <xsd:simpleType>
        <xsd:restriction base="dms:DateTime"/>
      </xsd:simpleType>
    </xsd:element>
    <xsd:element name="MediaServiceObjectDetectorVersions" ma:index="28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70c9ed-be0d-4385-ae12-bba36a1d31bb" elementFormDefault="qualified">
    <xsd:import namespace="http://schemas.microsoft.com/office/2006/documentManagement/types"/>
    <xsd:import namespace="http://schemas.microsoft.com/office/infopath/2007/PartnerControls"/>
    <xsd:element name="TaxCatchAll" ma:index="26" nillable="true" ma:displayName="Taxonomy Catch All Column" ma:hidden="true" ma:list="{0a75f46c-f02d-4641-b14b-6bf524917cb6}" ma:internalName="TaxCatchAll" ma:showField="CatchAllData" ma:web="d970c9ed-be0d-4385-ae12-bba36a1d31b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970c9ed-be0d-4385-ae12-bba36a1d31bb"/>
    <lcf76f155ced4ddcb4097134ff3c332f xmlns="cec4d0f3-197b-4313-9bcc-a9a9b4711ab2">
      <Terms xmlns="http://schemas.microsoft.com/office/infopath/2007/PartnerControls"/>
    </lcf76f155ced4ddcb4097134ff3c332f>
    <SharedWithUsers xmlns="15b4db40-66c5-4774-a7a4-592c47258125">
      <UserInfo>
        <DisplayName>Inbal Rose Hellmann</DisplayName>
        <AccountId>639</AccountId>
        <AccountType/>
      </UserInfo>
      <UserInfo>
        <DisplayName>Etti Dekel Laor</DisplayName>
        <AccountId>809</AccountId>
        <AccountType/>
      </UserInfo>
      <UserInfo>
        <DisplayName>Lisa Spicko</DisplayName>
        <AccountId>233</AccountId>
        <AccountType/>
      </UserInfo>
    </SharedWithUsers>
    <_ip_UnifiedCompliancePolicyUIAction xmlns="http://schemas.microsoft.com/sharepoint/v3" xsi:nil="true"/>
    <_ip_UnifiedCompliancePolicyProperties xmlns="http://schemas.microsoft.com/sharepoint/v3" xsi:nil="true"/>
    <Image xmlns="a82fdb6e-c179-430d-8182-68f5a58a7fb4" xsi:nil="true"/>
    <Timestamp xmlns="cec4d0f3-197b-4313-9bcc-a9a9b4711ab2" xsi:nil="true"/>
  </documentManagement>
</p:properties>
</file>

<file path=customXml/itemProps1.xml><?xml version="1.0" encoding="utf-8"?>
<ds:datastoreItem xmlns:ds="http://schemas.openxmlformats.org/officeDocument/2006/customXml" ds:itemID="{C5007BDE-32F0-4304-9130-FBE0AF4FD2F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1ee16b87-d06b-4acc-bab3-ebea1d9e5ffa"/>
    <ds:schemaRef ds:uri="15b4db40-66c5-4774-a7a4-592c47258125"/>
    <ds:schemaRef ds:uri="a82fdb6e-c179-430d-8182-68f5a58a7fb4"/>
    <ds:schemaRef ds:uri="cec4d0f3-197b-4313-9bcc-a9a9b4711ab2"/>
    <ds:schemaRef ds:uri="d970c9ed-be0d-4385-ae12-bba36a1d31b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AD91B9C-4E38-40A3-AA2F-E796D872808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7707030-CD46-4873-9099-A1E166734A8E}">
  <ds:schemaRefs>
    <ds:schemaRef ds:uri="http://schemas.microsoft.com/office/2006/metadata/properties"/>
    <ds:schemaRef ds:uri="http://schemas.microsoft.com/office/2006/documentManagement/types"/>
    <ds:schemaRef ds:uri="1ee16b87-d06b-4acc-bab3-ebea1d9e5ffa"/>
    <ds:schemaRef ds:uri="http://purl.org/dc/elements/1.1/"/>
    <ds:schemaRef ds:uri="http://purl.org/dc/dcmitype/"/>
    <ds:schemaRef ds:uri="http://purl.org/dc/terms/"/>
    <ds:schemaRef ds:uri="cec4d0f3-197b-4313-9bcc-a9a9b4711ab2"/>
    <ds:schemaRef ds:uri="http://schemas.microsoft.com/sharepoint/v3"/>
    <ds:schemaRef ds:uri="http://schemas.microsoft.com/office/infopath/2007/PartnerControls"/>
    <ds:schemaRef ds:uri="http://schemas.openxmlformats.org/package/2006/metadata/core-properties"/>
    <ds:schemaRef ds:uri="d970c9ed-be0d-4385-ae12-bba36a1d31bb"/>
    <ds:schemaRef ds:uri="a82fdb6e-c179-430d-8182-68f5a58a7fb4"/>
    <ds:schemaRef ds:uri="15b4db40-66c5-4774-a7a4-592c47258125"/>
    <ds:schemaRef ds:uri="http://www.w3.org/XML/1998/namespace"/>
  </ds:schemaRefs>
</ds:datastoreItem>
</file>

<file path=docMetadata/LabelInfo.xml><?xml version="1.0" encoding="utf-8"?>
<clbl:labelList xmlns:clbl="http://schemas.microsoft.com/office/2020/mipLabelMetadata">
  <clbl:label id="{127fa96e-00b4-429e-95f9-72c2828437a4}" enabled="0" method="" siteId="{127fa96e-00b4-429e-95f9-72c2828437a4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Extended Template (3)</Template>
  <TotalTime>27698</TotalTime>
  <Words>1042</Words>
  <Application>Microsoft Office PowerPoint</Application>
  <PresentationFormat>Widescreen</PresentationFormat>
  <Paragraphs>117</Paragraphs>
  <Slides>29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Arial</vt:lpstr>
      <vt:lpstr>Avenir Next LT Pro</vt:lpstr>
      <vt:lpstr>Avenir Next LT Pro Demi</vt:lpstr>
      <vt:lpstr>Calibri</vt:lpstr>
      <vt:lpstr>Courier New</vt:lpstr>
      <vt:lpstr>Wingdings</vt:lpstr>
      <vt:lpstr>Device Layouts - Light</vt:lpstr>
      <vt:lpstr>PowerPoint Presentation</vt:lpstr>
      <vt:lpstr>PowerPoint Presentation</vt:lpstr>
      <vt:lpstr>PowerPoint Presentation</vt:lpstr>
      <vt:lpstr>Introduction</vt:lpstr>
      <vt:lpstr>PowerPoint Presentation</vt:lpstr>
      <vt:lpstr>The Linked Data Integration Profile</vt:lpstr>
      <vt:lpstr>The Linked Data Integration Profile</vt:lpstr>
      <vt:lpstr>The Linked Data Integration Profile</vt:lpstr>
      <vt:lpstr>PowerPoint Presentation</vt:lpstr>
      <vt:lpstr>The syntax to use APIs for Linked Data</vt:lpstr>
      <vt:lpstr>PowerPoint Presentation</vt:lpstr>
      <vt:lpstr>The sample bibliographic records</vt:lpstr>
      <vt:lpstr>The sample bibliographic records</vt:lpstr>
      <vt:lpstr>PowerPoint Presentation</vt:lpstr>
      <vt:lpstr>Using the APIs</vt:lpstr>
      <vt:lpstr>Using the APIs</vt:lpstr>
      <vt:lpstr>Using the APIs</vt:lpstr>
      <vt:lpstr>Using the APIs</vt:lpstr>
      <vt:lpstr>Using the APIs</vt:lpstr>
      <vt:lpstr>Using the APIs</vt:lpstr>
      <vt:lpstr>Using the APIs</vt:lpstr>
      <vt:lpstr>Using the APIs</vt:lpstr>
      <vt:lpstr>PowerPoint Presentation</vt:lpstr>
      <vt:lpstr>Using the APIs  in National Taiwan University</vt:lpstr>
      <vt:lpstr>Using the APIs  in National Taiwan University</vt:lpstr>
      <vt:lpstr>Using the APIs  in National Taiwan University</vt:lpstr>
      <vt:lpstr>Using the APIs  in National Taiwan University</vt:lpstr>
      <vt:lpstr>Using the APIs  in National Taiwan University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Yoel Kortick</dc:creator>
  <cp:lastModifiedBy>Yoel Kortick</cp:lastModifiedBy>
  <cp:revision>123</cp:revision>
  <dcterms:created xsi:type="dcterms:W3CDTF">2023-07-24T19:21:55Z</dcterms:created>
  <dcterms:modified xsi:type="dcterms:W3CDTF">2026-03-23T16:01:49Z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0x0101005B8D2AD3E9273E41BC42A9C7E29C5745</vt:lpwstr>
  </property>
  <property fmtid="{D5CDD505-2E9C-101B-9397-08002B2CF9AE}" pid="3" name="MediaServiceImageTags">
    <vt:lpwstr/>
  </property>
</Properties>
</file>